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61" r:id="rId4"/>
    <p:sldId id="258" r:id="rId5"/>
    <p:sldId id="259" r:id="rId6"/>
  </p:sldIdLst>
  <p:sldSz cx="12192000" cy="6858000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F73CF-2662-4B54-88A8-C22BB01F9E58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2E85A-6FCF-4107-87EF-B27EC5A0534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77724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1E5EC-9BEF-4950-BC6C-EC3C6D36A94A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6091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160521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95333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28860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2828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4711700" cy="365125"/>
          </a:xfrm>
        </p:spPr>
        <p:txBody>
          <a:bodyPr/>
          <a:lstStyle>
            <a:lvl1pPr>
              <a:defRPr sz="1200" b="0" i="0">
                <a:latin typeface="Gotham Medium" panose="02000603030000020004" pitchFamily="2" charset="0"/>
              </a:defRPr>
            </a:lvl1pPr>
          </a:lstStyle>
          <a:p>
            <a:r>
              <a:rPr lang="ms-MY" smtClean="0"/>
              <a:t>Terhad kepada Pasukan Projek 1GovUC </a:t>
            </a:r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923-7BD2-4653-8455-2E72E6B306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2810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12767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77216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7421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5044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46442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5544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50689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84873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4835F-2F50-4508-A10C-016C3D091F33}" type="datetimeFigureOut">
              <a:rPr lang="ms-MY" smtClean="0"/>
              <a:t>20/12/2019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CAA91-4D27-4A8C-8CFD-8BD39E39FF7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98589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10817" y="1789043"/>
            <a:ext cx="11423374" cy="2835966"/>
          </a:xfrm>
          <a:prstGeom prst="roundRect">
            <a:avLst/>
          </a:prstGeom>
          <a:solidFill>
            <a:srgbClr val="29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489" y="2544244"/>
            <a:ext cx="10515600" cy="1301615"/>
          </a:xfrm>
        </p:spPr>
        <p:txBody>
          <a:bodyPr>
            <a:noAutofit/>
          </a:bodyPr>
          <a:lstStyle/>
          <a:p>
            <a:pPr algn="ctr"/>
            <a:r>
              <a:rPr lang="en-US" altLang="en-US" sz="2400" b="1" u="sng" dirty="0">
                <a:solidFill>
                  <a:schemeClr val="bg1"/>
                </a:solidFill>
              </a:rPr>
              <a:t/>
            </a:r>
            <a:br>
              <a:rPr lang="en-US" altLang="en-US" sz="2400" b="1" u="sng" dirty="0">
                <a:solidFill>
                  <a:schemeClr val="bg1"/>
                </a:solidFill>
              </a:rPr>
            </a:br>
            <a:r>
              <a:rPr lang="en-MY" sz="4000" b="1" dirty="0" smtClean="0">
                <a:solidFill>
                  <a:schemeClr val="bg1"/>
                </a:solidFill>
              </a:rPr>
              <a:t>TATACARA ISU POP UP CERTIFICATE (MOBILE)</a:t>
            </a:r>
            <a:r>
              <a:rPr lang="en-MY" altLang="ms-MY" sz="32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/>
            </a:r>
            <a:br>
              <a:rPr lang="en-MY" altLang="ms-MY" sz="3200" b="1" dirty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en-US" altLang="en-US" sz="2400" b="1" dirty="0">
                <a:solidFill>
                  <a:schemeClr val="bg1"/>
                </a:solidFill>
              </a:rPr>
              <a:t/>
            </a:r>
            <a:br>
              <a:rPr lang="en-US" altLang="en-US" sz="2400" b="1" dirty="0">
                <a:solidFill>
                  <a:schemeClr val="bg1"/>
                </a:solidFill>
              </a:rPr>
            </a:br>
            <a:endParaRPr lang="en-US" altLang="en-US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923-7BD2-4653-8455-2E72E6B3062E}" type="slidenum">
              <a:rPr lang="en-MY" smtClean="0"/>
              <a:t>1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55"/>
            <a:ext cx="2997212" cy="11932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917" y="0"/>
            <a:ext cx="1963271" cy="78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87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923-7BD2-4653-8455-2E72E6B3062E}" type="slidenum">
              <a:rPr lang="en-MY" smtClean="0"/>
              <a:t>2</a:t>
            </a:fld>
            <a:endParaRPr lang="en-MY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17" y="0"/>
            <a:ext cx="1963271" cy="78817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33365" y="204716"/>
            <a:ext cx="8297837" cy="53226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 smtClean="0"/>
              <a:t>Langkah-langkah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penyelesaian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isu</a:t>
            </a:r>
            <a:r>
              <a:rPr lang="en-US" sz="2800" b="1" dirty="0" smtClean="0"/>
              <a:t> di Mobile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97733" y="2755364"/>
            <a:ext cx="4459879" cy="36009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romanUcPeriod"/>
            </a:pPr>
            <a:r>
              <a:rPr lang="ms-MY" sz="2400" dirty="0" smtClean="0"/>
              <a:t>Semak Konfigurasi untuk Certificate di Akaun/</a:t>
            </a:r>
            <a:r>
              <a:rPr lang="ms-MY" sz="2400" i="1" dirty="0" smtClean="0"/>
              <a:t>Incoming Setting</a:t>
            </a:r>
            <a:r>
              <a:rPr lang="ms-MY" sz="2400" dirty="0" smtClean="0"/>
              <a:t>. Mohon tukar setting di “</a:t>
            </a:r>
            <a:r>
              <a:rPr lang="ms-MY" sz="2400" i="1" dirty="0" smtClean="0"/>
              <a:t>Security type </a:t>
            </a:r>
            <a:r>
              <a:rPr lang="ms-MY" sz="2400" dirty="0" smtClean="0"/>
              <a:t>“ daripada </a:t>
            </a:r>
            <a:r>
              <a:rPr lang="ms-MY" sz="2400" i="1" dirty="0" smtClean="0"/>
              <a:t>SSL/TLS</a:t>
            </a:r>
            <a:r>
              <a:rPr lang="ms-MY" sz="2400" dirty="0" smtClean="0"/>
              <a:t> ke </a:t>
            </a:r>
            <a:r>
              <a:rPr lang="ms-MY" sz="2400" i="1" dirty="0" smtClean="0"/>
              <a:t>SSL/TLS (Accept all certificates).</a:t>
            </a:r>
          </a:p>
          <a:p>
            <a:pPr marL="342900" indent="-342900" algn="just">
              <a:buAutoNum type="romanUcPeriod"/>
            </a:pPr>
            <a:r>
              <a:rPr lang="ms-MY" sz="2400" dirty="0" smtClean="0"/>
              <a:t>Setelah itu, tekan pada butang “</a:t>
            </a:r>
            <a:r>
              <a:rPr lang="ms-MY" sz="2400" i="1" dirty="0" smtClean="0"/>
              <a:t>Done</a:t>
            </a:r>
            <a:r>
              <a:rPr lang="ms-MY" sz="2400" dirty="0" smtClean="0"/>
              <a:t>”.</a:t>
            </a:r>
            <a:endParaRPr lang="ms-MY" sz="2400" dirty="0" smtClean="0"/>
          </a:p>
          <a:p>
            <a:endParaRPr lang="ms-MY" b="1" dirty="0" smtClean="0"/>
          </a:p>
          <a:p>
            <a:endParaRPr lang="ms-MY" b="1" dirty="0" smtClean="0"/>
          </a:p>
        </p:txBody>
      </p:sp>
      <p:sp>
        <p:nvSpPr>
          <p:cNvPr id="2" name="AutoShape 2" descr="blob:https://web.whatsapp.com/99837861-4917-4891-bebb-650b226f4ae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542" y="1143882"/>
            <a:ext cx="3131376" cy="539503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897733" y="1143882"/>
            <a:ext cx="4356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ms-MY" sz="2400" dirty="0" smtClean="0"/>
              <a:t>Sekiranya Email didalam mobile phone tidak </a:t>
            </a:r>
            <a:r>
              <a:rPr lang="ms-MY" sz="2400" i="1" dirty="0" smtClean="0"/>
              <a:t>updated</a:t>
            </a:r>
            <a:r>
              <a:rPr lang="ms-MY" sz="2400" dirty="0" smtClean="0"/>
              <a:t>.</a:t>
            </a:r>
          </a:p>
          <a:p>
            <a:endParaRPr lang="ms-MY" sz="2400" dirty="0" smtClean="0"/>
          </a:p>
        </p:txBody>
      </p:sp>
    </p:spTree>
    <p:extLst>
      <p:ext uri="{BB962C8B-B14F-4D97-AF65-F5344CB8AC3E}">
        <p14:creationId xmlns:p14="http://schemas.microsoft.com/office/powerpoint/2010/main" val="3293760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923-7BD2-4653-8455-2E72E6B3062E}" type="slidenum">
              <a:rPr lang="en-MY" smtClean="0"/>
              <a:t>3</a:t>
            </a:fld>
            <a:endParaRPr lang="en-MY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17" y="0"/>
            <a:ext cx="1963271" cy="78817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33365" y="204716"/>
            <a:ext cx="8297837" cy="53226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 smtClean="0"/>
              <a:t>Langkah-langkah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penyelesaian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isu</a:t>
            </a:r>
            <a:r>
              <a:rPr lang="en-US" sz="2800" b="1" dirty="0" smtClean="0"/>
              <a:t> di Mobile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97733" y="3129423"/>
            <a:ext cx="4459879" cy="221599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romanUcPeriod"/>
            </a:pPr>
            <a:r>
              <a:rPr lang="ms-MY" sz="2400" dirty="0" smtClean="0"/>
              <a:t>Sila klik pada “</a:t>
            </a:r>
            <a:r>
              <a:rPr lang="ms-MY" sz="2400" i="1" dirty="0" smtClean="0"/>
              <a:t>continue</a:t>
            </a:r>
            <a:r>
              <a:rPr lang="ms-MY" sz="2400" dirty="0" smtClean="0"/>
              <a:t>”.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ms-MY" sz="2400" dirty="0" smtClean="0"/>
              <a:t>Sekiranya keluar </a:t>
            </a:r>
            <a:r>
              <a:rPr lang="ms-MY" sz="2400" i="1" dirty="0" smtClean="0"/>
              <a:t>prompt password</a:t>
            </a:r>
            <a:r>
              <a:rPr lang="ms-MY" sz="2400" dirty="0" smtClean="0"/>
              <a:t>, mohon untuk isi password email yang diperlukan.</a:t>
            </a:r>
            <a:r>
              <a:rPr lang="ms-MY" sz="2400" dirty="0" smtClean="0"/>
              <a:t> </a:t>
            </a:r>
            <a:endParaRPr lang="ms-MY" b="1" dirty="0" smtClean="0"/>
          </a:p>
          <a:p>
            <a:endParaRPr lang="ms-MY" b="1" dirty="0" smtClean="0"/>
          </a:p>
        </p:txBody>
      </p:sp>
      <p:sp>
        <p:nvSpPr>
          <p:cNvPr id="2" name="AutoShape 2" descr="blob:https://web.whatsapp.com/99837861-4917-4891-bebb-650b226f4ae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3" name="TextBox 2"/>
          <p:cNvSpPr txBox="1"/>
          <p:nvPr/>
        </p:nvSpPr>
        <p:spPr>
          <a:xfrm>
            <a:off x="897733" y="1143882"/>
            <a:ext cx="4356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2400" dirty="0" smtClean="0"/>
              <a:t>2)  Sekiranya Email didalam mobile phone popup mengenai certicate, keluar seperti rajah disebelah.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499" y="941696"/>
            <a:ext cx="3812146" cy="552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6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923-7BD2-4653-8455-2E72E6B3062E}" type="slidenum">
              <a:rPr lang="en-MY" smtClean="0"/>
              <a:t>4</a:t>
            </a:fld>
            <a:endParaRPr lang="en-MY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17" y="0"/>
            <a:ext cx="1963271" cy="78817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33365" y="204716"/>
            <a:ext cx="8297837" cy="53226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 smtClean="0"/>
              <a:t>Langkah-langkah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penyelesaian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isu</a:t>
            </a:r>
            <a:r>
              <a:rPr lang="en-US" sz="2800" b="1" dirty="0" smtClean="0"/>
              <a:t> di Mobile</a:t>
            </a:r>
            <a:endParaRPr lang="en-US" sz="2800" dirty="0"/>
          </a:p>
        </p:txBody>
      </p:sp>
      <p:sp>
        <p:nvSpPr>
          <p:cNvPr id="2" name="AutoShape 2" descr="blob:https://web.whatsapp.com/99837861-4917-4891-bebb-650b226f4ae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10" name="TextBox 9"/>
          <p:cNvSpPr txBox="1"/>
          <p:nvPr/>
        </p:nvSpPr>
        <p:spPr>
          <a:xfrm>
            <a:off x="897732" y="1143882"/>
            <a:ext cx="83364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2400" dirty="0"/>
              <a:t>3</a:t>
            </a:r>
            <a:r>
              <a:rPr lang="ms-MY" sz="2400" dirty="0" smtClean="0"/>
              <a:t>)  Sekiranya langkah 1 dan 2 telah dilaksanakan tetapi masih lagi tidak berjaya, mohon tuan/puan untuk </a:t>
            </a:r>
            <a:r>
              <a:rPr lang="ms-MY" sz="2400" dirty="0" smtClean="0">
                <a:solidFill>
                  <a:srgbClr val="C00000"/>
                </a:solidFill>
              </a:rPr>
              <a:t>delete akaun email tersebut dan recreate</a:t>
            </a:r>
            <a:r>
              <a:rPr lang="ms-MY" sz="2400" dirty="0" smtClean="0"/>
              <a:t> semula.</a:t>
            </a:r>
          </a:p>
        </p:txBody>
      </p:sp>
    </p:spTree>
    <p:extLst>
      <p:ext uri="{BB962C8B-B14F-4D97-AF65-F5344CB8AC3E}">
        <p14:creationId xmlns:p14="http://schemas.microsoft.com/office/powerpoint/2010/main" val="1341907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Diagonal Corner Rectangle 4"/>
          <p:cNvSpPr/>
          <p:nvPr/>
        </p:nvSpPr>
        <p:spPr>
          <a:xfrm>
            <a:off x="2716695" y="2230886"/>
            <a:ext cx="5814392" cy="1172127"/>
          </a:xfrm>
          <a:prstGeom prst="round2DiagRect">
            <a:avLst/>
          </a:prstGeom>
          <a:solidFill>
            <a:srgbClr val="29A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0035" y="2154169"/>
            <a:ext cx="10515600" cy="1325563"/>
          </a:xfrm>
        </p:spPr>
        <p:txBody>
          <a:bodyPr/>
          <a:lstStyle/>
          <a:p>
            <a:r>
              <a:rPr lang="en-MY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TERIMA KASIH</a:t>
            </a:r>
            <a:endParaRPr lang="en-MY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923-7BD2-4653-8455-2E72E6B3062E}" type="slidenum">
              <a:rPr lang="en-MY" smtClean="0"/>
              <a:t>5</a:t>
            </a:fld>
            <a:endParaRPr lang="en-MY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17" y="0"/>
            <a:ext cx="1963271" cy="78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82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126</Words>
  <Application>Microsoft Office PowerPoint</Application>
  <PresentationFormat>Widescreen</PresentationFormat>
  <Paragraphs>18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Calibri Light</vt:lpstr>
      <vt:lpstr>Century Gothic</vt:lpstr>
      <vt:lpstr>Gotham Medium</vt:lpstr>
      <vt:lpstr>Office Theme</vt:lpstr>
      <vt:lpstr> TATACARA ISU POP UP CERTIFICATE (MOBILE)  </vt:lpstr>
      <vt:lpstr>Langkah-langkah penyelesaian isu di Mobile </vt:lpstr>
      <vt:lpstr>Langkah-langkah penyelesaian isu di Mobile </vt:lpstr>
      <vt:lpstr>Langkah-langkah penyelesaian isu di Mobile</vt:lpstr>
      <vt:lpstr>TERIMA KASIH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TATACARA ISU POP UP CERTIFICATE (MOBILE)</dc:title>
  <dc:creator>Administrator</dc:creator>
  <cp:lastModifiedBy>Administrator</cp:lastModifiedBy>
  <cp:revision>5</cp:revision>
  <dcterms:created xsi:type="dcterms:W3CDTF">2019-12-20T14:42:40Z</dcterms:created>
  <dcterms:modified xsi:type="dcterms:W3CDTF">2019-12-20T15:33:07Z</dcterms:modified>
</cp:coreProperties>
</file>