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7.xml"/>
  <Override ContentType="application/vnd.openxmlformats-officedocument.presentationml.notesSlide+xml" PartName="/ppt/notesSlides/notesSlide5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33.xml"/>
  <Override ContentType="application/vnd.openxmlformats-officedocument.presentationml.notesSlide+xml" PartName="/ppt/notesSlides/notesSlide41.xml"/>
  <Override ContentType="application/vnd.openxmlformats-officedocument.presentationml.notesSlide+xml" PartName="/ppt/notesSlides/notesSlide15.xml"/>
  <Override ContentType="application/vnd.openxmlformats-officedocument.presentationml.notesSlide+xml" PartName="/ppt/notesSlides/notesSlide24.xml"/>
  <Override ContentType="application/vnd.openxmlformats-officedocument.presentationml.notesSlide+xml" PartName="/ppt/notesSlides/notesSlide50.xml"/>
  <Override ContentType="application/vnd.openxmlformats-officedocument.presentationml.notesSlide+xml" PartName="/ppt/notesSlides/notesSlide68.xml"/>
  <Override ContentType="application/vnd.openxmlformats-officedocument.presentationml.notesSlide+xml" PartName="/ppt/notesSlides/notesSlide17.xml"/>
  <Override ContentType="application/vnd.openxmlformats-officedocument.presentationml.notesSlide+xml" PartName="/ppt/notesSlides/notesSlide42.xml"/>
  <Override ContentType="application/vnd.openxmlformats-officedocument.presentationml.notesSlide+xml" PartName="/ppt/notesSlides/notesSlide16.xml"/>
  <Override ContentType="application/vnd.openxmlformats-officedocument.presentationml.notesSlide+xml" PartName="/ppt/notesSlides/notesSlide34.xml"/>
  <Override ContentType="application/vnd.openxmlformats-officedocument.presentationml.notesSlide+xml" PartName="/ppt/notesSlides/notesSlide51.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43.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56.xml"/>
  <Override ContentType="application/vnd.openxmlformats-officedocument.presentationml.notesSlide+xml" PartName="/ppt/notesSlides/notesSlide30.xml"/>
  <Override ContentType="application/vnd.openxmlformats-officedocument.presentationml.notesSlide+xml" PartName="/ppt/notesSlides/notesSlide26.xml"/>
  <Override ContentType="application/vnd.openxmlformats-officedocument.presentationml.notesSlide+xml" PartName="/ppt/notesSlides/notesSlide39.xml"/>
  <Override ContentType="application/vnd.openxmlformats-officedocument.presentationml.notesSlide+xml" PartName="/ppt/notesSlides/notesSlide31.xml"/>
  <Override ContentType="application/vnd.openxmlformats-officedocument.presentationml.notesSlide+xml" PartName="/ppt/notesSlides/notesSlide61.xml"/>
  <Override ContentType="application/vnd.openxmlformats-officedocument.presentationml.notesSlide+xml" PartName="/ppt/notesSlides/notesSlide57.xml"/>
  <Override ContentType="application/vnd.openxmlformats-officedocument.presentationml.notesSlide+xml" PartName="/ppt/notesSlides/notesSlide44.xml"/>
  <Override ContentType="application/vnd.openxmlformats-officedocument.presentationml.notesSlide+xml" PartName="/ppt/notesSlides/notesSlide58.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37.xml"/>
  <Override ContentType="application/vnd.openxmlformats-officedocument.presentationml.notesSlide+xml" PartName="/ppt/notesSlides/notesSlide62.xml"/>
  <Override ContentType="application/vnd.openxmlformats-officedocument.presentationml.notesSlide+xml" PartName="/ppt/notesSlides/notesSlide29.xml"/>
  <Override ContentType="application/vnd.openxmlformats-officedocument.presentationml.notesSlide+xml" PartName="/ppt/notesSlides/notesSlide54.xml"/>
  <Override ContentType="application/vnd.openxmlformats-officedocument.presentationml.notesSlide+xml" PartName="/ppt/notesSlides/notesSlide45.xml"/>
  <Override ContentType="application/vnd.openxmlformats-officedocument.presentationml.notesSlide+xml" PartName="/ppt/notesSlides/notesSlide46.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11.xml"/>
  <Override ContentType="application/vnd.openxmlformats-officedocument.presentationml.notesSlide+xml" PartName="/ppt/notesSlides/notesSlide63.xml"/>
  <Override ContentType="application/vnd.openxmlformats-officedocument.presentationml.notesSlide+xml" PartName="/ppt/notesSlides/notesSlide5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47.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60.xml"/>
  <Override ContentType="application/vnd.openxmlformats-officedocument.presentationml.notesSlide+xml" PartName="/ppt/notesSlides/notesSlide38.xml"/>
  <Override ContentType="application/vnd.openxmlformats-officedocument.presentationml.notesSlide+xml" PartName="/ppt/notesSlides/notesSlide64.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48.xml"/>
  <Override ContentType="application/vnd.openxmlformats-officedocument.presentationml.notesSlide+xml" PartName="/ppt/notesSlides/notesSlide22.xml"/>
  <Override ContentType="application/vnd.openxmlformats-officedocument.presentationml.notesSlide+xml" PartName="/ppt/notesSlides/notesSlide52.xml"/>
  <Override ContentType="application/vnd.openxmlformats-officedocument.presentationml.notesSlide+xml" PartName="/ppt/notesSlides/notesSlide7.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65.xml"/>
  <Override ContentType="application/vnd.openxmlformats-officedocument.presentationml.notesSlide+xml" PartName="/ppt/notesSlides/notesSlide36.xml"/>
  <Override ContentType="application/vnd.openxmlformats-officedocument.presentationml.notesSlide+xml" PartName="/ppt/notesSlides/notesSlide49.xml"/>
  <Override ContentType="application/vnd.openxmlformats-officedocument.presentationml.notesSlide+xml" PartName="/ppt/notesSlides/notesSlide19.xml"/>
  <Override ContentType="application/vnd.openxmlformats-officedocument.presentationml.notesSlide+xml" PartName="/ppt/notesSlides/notesSlide53.xml"/>
  <Override ContentType="application/vnd.openxmlformats-officedocument.presentationml.notesSlide+xml" PartName="/ppt/notesSlides/notesSlide40.xml"/>
  <Override ContentType="application/vnd.openxmlformats-officedocument.presentationml.notesSlide+xml" PartName="/ppt/notesSlides/notesSlide23.xml"/>
  <Override ContentType="application/vnd.openxmlformats-officedocument.presentationml.notesSlide+xml" PartName="/ppt/notesSlides/notesSlide66.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43.xml"/>
  <Override ContentType="application/vnd.openxmlformats-officedocument.presentationml.slide+xml" PartName="/ppt/slides/slide35.xml"/>
  <Override ContentType="application/vnd.openxmlformats-officedocument.presentationml.slide+xml" PartName="/ppt/slides/slide60.xml"/>
  <Override ContentType="application/vnd.openxmlformats-officedocument.presentationml.slide+xml" PartName="/ppt/slides/slide5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5.xml"/>
  <Override ContentType="application/vnd.openxmlformats-officedocument.presentationml.slide+xml" PartName="/ppt/slides/slide17.xml"/>
  <Override ContentType="application/vnd.openxmlformats-officedocument.presentationml.slide+xml" PartName="/ppt/slides/slide42.xml"/>
  <Override ContentType="application/vnd.openxmlformats-officedocument.presentationml.slide+xml" PartName="/ppt/slides/slide25.xml"/>
  <Override ContentType="application/vnd.openxmlformats-officedocument.presentationml.slide+xml" PartName="/ppt/slides/slide50.xml"/>
  <Override ContentType="application/vnd.openxmlformats-officedocument.presentationml.slide+xml" PartName="/ppt/slides/slide34.xml"/>
  <Override ContentType="application/vnd.openxmlformats-officedocument.presentationml.slide+xml" PartName="/ppt/slides/slide33.xml"/>
  <Override ContentType="application/vnd.openxmlformats-officedocument.presentationml.slide+xml" PartName="/ppt/slides/slide51.xml"/>
  <Override ContentType="application/vnd.openxmlformats-officedocument.presentationml.slide+xml" PartName="/ppt/slides/slide16.xml"/>
  <Override ContentType="application/vnd.openxmlformats-officedocument.presentationml.slide+xml" PartName="/ppt/slides/slide6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7.xml"/>
  <Override ContentType="application/vnd.openxmlformats-officedocument.presentationml.slide+xml" PartName="/ppt/slides/slide41.xml"/>
  <Override ContentType="application/vnd.openxmlformats-officedocument.presentationml.slide+xml" PartName="/ppt/slides/slide67.xml"/>
  <Override ContentType="application/vnd.openxmlformats-officedocument.presentationml.slide+xml" PartName="/ppt/slides/slide7.xml"/>
  <Override ContentType="application/vnd.openxmlformats-officedocument.presentationml.slide+xml" PartName="/ppt/slides/slide54.xml"/>
  <Override ContentType="application/vnd.openxmlformats-officedocument.presentationml.slide+xml" PartName="/ppt/slides/slide36.xml"/>
  <Override ContentType="application/vnd.openxmlformats-officedocument.presentationml.slide+xml" PartName="/ppt/slides/slide66.xml"/>
  <Override ContentType="application/vnd.openxmlformats-officedocument.presentationml.slide+xml" PartName="/ppt/slides/slide23.xml"/>
  <Override ContentType="application/vnd.openxmlformats-officedocument.presentationml.slide+xml" PartName="/ppt/slides/slide49.xml"/>
  <Override ContentType="application/vnd.openxmlformats-officedocument.presentationml.slide+xml" PartName="/ppt/slides/slide10.xml"/>
  <Override ContentType="application/vnd.openxmlformats-officedocument.presentationml.slide+xml" PartName="/ppt/slides/slide6.xml"/>
  <Override ContentType="application/vnd.openxmlformats-officedocument.presentationml.slide+xml" PartName="/ppt/slides/slide53.xml"/>
  <Override ContentType="application/vnd.openxmlformats-officedocument.presentationml.slide+xml" PartName="/ppt/slides/slide40.xml"/>
  <Override ContentType="application/vnd.openxmlformats-officedocument.presentationml.slide+xml" PartName="/ppt/slides/slide4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9.xml"/>
  <Override ContentType="application/vnd.openxmlformats-officedocument.presentationml.slide+xml" PartName="/ppt/slides/slide65.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6.xml"/>
  <Override ContentType="application/vnd.openxmlformats-officedocument.presentationml.slide+xml" PartName="/ppt/slides/slide12.xml"/>
  <Override ContentType="application/vnd.openxmlformats-officedocument.presentationml.slide+xml" PartName="/ppt/slides/slide47.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8.xml"/>
  <Override ContentType="application/vnd.openxmlformats-officedocument.presentationml.slide+xml" PartName="/ppt/slides/slide46.xml"/>
  <Override ContentType="application/vnd.openxmlformats-officedocument.presentationml.slide+xml" PartName="/ppt/slides/slide64.xml"/>
  <Override ContentType="application/vnd.openxmlformats-officedocument.presentationml.slide+xml" PartName="/ppt/slides/slide8.xml"/>
  <Override ContentType="application/vnd.openxmlformats-officedocument.presentationml.slide+xml" PartName="/ppt/slides/slide55.xml"/>
  <Override ContentType="application/vnd.openxmlformats-officedocument.presentationml.slide+xml" PartName="/ppt/slides/slide29.xml"/>
  <Override ContentType="application/vnd.openxmlformats-officedocument.presentationml.slide+xml" PartName="/ppt/slides/slide59.xml"/>
  <Override ContentType="application/vnd.openxmlformats-officedocument.presentationml.slide+xml" PartName="/ppt/slides/slide32.xml"/>
  <Override ContentType="application/vnd.openxmlformats-officedocument.presentationml.slide+xml" PartName="/ppt/slides/slide62.xml"/>
  <Override ContentType="application/vnd.openxmlformats-officedocument.presentationml.slide+xml" PartName="/ppt/slides/slide1.xml"/>
  <Override ContentType="application/vnd.openxmlformats-officedocument.presentationml.slide+xml" PartName="/ppt/slides/slide58.xml"/>
  <Override ContentType="application/vnd.openxmlformats-officedocument.presentationml.slide+xml" PartName="/ppt/slides/slide63.xml"/>
  <Override ContentType="application/vnd.openxmlformats-officedocument.presentationml.slide+xml" PartName="/ppt/slides/slide45.xml"/>
  <Override ContentType="application/vnd.openxmlformats-officedocument.presentationml.slide+xml" PartName="/ppt/slides/slide28.xml"/>
  <Override ContentType="application/vnd.openxmlformats-officedocument.presentationml.slide+xml" PartName="/ppt/slides/slide15.xml"/>
  <Override ContentType="application/vnd.openxmlformats-officedocument.presentationml.slide+xml" PartName="/ppt/slides/slide61.xml"/>
  <Override ContentType="application/vnd.openxmlformats-officedocument.presentationml.slide+xml" PartName="/ppt/slides/slide31.xml"/>
  <Override ContentType="application/vnd.openxmlformats-officedocument.presentationml.slide+xml" PartName="/ppt/slides/slide27.xml"/>
  <Override ContentType="application/vnd.openxmlformats-officedocument.presentationml.slide+xml" PartName="/ppt/slides/slide57.xml"/>
  <Override ContentType="application/vnd.openxmlformats-officedocument.presentationml.slide+xml" PartName="/ppt/slides/slide2.xml"/>
  <Override ContentType="application/vnd.openxmlformats-officedocument.presentationml.slide+xml" PartName="/ppt/slides/slide44.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strictFirstAndLastChars="0" saveSubsetFonts="1">
  <p:sldMasterIdLst>
    <p:sldMasterId id="2147483659" r:id="rId4"/>
    <p:sldMasterId id="2147483660"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 id="285" r:id="rId36"/>
    <p:sldId id="286" r:id="rId37"/>
    <p:sldId id="287" r:id="rId38"/>
    <p:sldId id="288" r:id="rId39"/>
    <p:sldId id="289" r:id="rId40"/>
    <p:sldId id="290" r:id="rId41"/>
    <p:sldId id="291" r:id="rId42"/>
    <p:sldId id="292" r:id="rId43"/>
    <p:sldId id="293" r:id="rId44"/>
    <p:sldId id="294" r:id="rId45"/>
    <p:sldId id="295" r:id="rId46"/>
    <p:sldId id="296" r:id="rId47"/>
    <p:sldId id="297" r:id="rId48"/>
    <p:sldId id="298" r:id="rId49"/>
    <p:sldId id="299" r:id="rId50"/>
    <p:sldId id="300" r:id="rId51"/>
    <p:sldId id="301" r:id="rId52"/>
    <p:sldId id="302" r:id="rId53"/>
    <p:sldId id="303" r:id="rId54"/>
    <p:sldId id="304" r:id="rId55"/>
    <p:sldId id="305" r:id="rId56"/>
    <p:sldId id="306" r:id="rId57"/>
    <p:sldId id="307" r:id="rId58"/>
    <p:sldId id="308" r:id="rId59"/>
    <p:sldId id="309" r:id="rId60"/>
    <p:sldId id="310" r:id="rId61"/>
    <p:sldId id="311" r:id="rId62"/>
    <p:sldId id="312" r:id="rId63"/>
    <p:sldId id="313" r:id="rId64"/>
    <p:sldId id="314" r:id="rId65"/>
    <p:sldId id="315" r:id="rId66"/>
    <p:sldId id="316" r:id="rId67"/>
    <p:sldId id="317" r:id="rId68"/>
    <p:sldId id="318" r:id="rId69"/>
    <p:sldId id="319" r:id="rId70"/>
    <p:sldId id="320" r:id="rId71"/>
    <p:sldId id="321" r:id="rId72"/>
    <p:sldId id="322" r:id="rId73"/>
    <p:sldId id="323" r:id="rId74"/>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40" Type="http://schemas.openxmlformats.org/officeDocument/2006/relationships/slide" Target="slides/slide34.xml"/><Relationship Id="rId42" Type="http://schemas.openxmlformats.org/officeDocument/2006/relationships/slide" Target="slides/slide36.xml"/><Relationship Id="rId41" Type="http://schemas.openxmlformats.org/officeDocument/2006/relationships/slide" Target="slides/slide35.xml"/><Relationship Id="rId44" Type="http://schemas.openxmlformats.org/officeDocument/2006/relationships/slide" Target="slides/slide38.xml"/><Relationship Id="rId43" Type="http://schemas.openxmlformats.org/officeDocument/2006/relationships/slide" Target="slides/slide37.xml"/><Relationship Id="rId46" Type="http://schemas.openxmlformats.org/officeDocument/2006/relationships/slide" Target="slides/slide40.xml"/><Relationship Id="rId45" Type="http://schemas.openxmlformats.org/officeDocument/2006/relationships/slide" Target="slides/slide39.xml"/><Relationship Id="rId1" Type="http://schemas.openxmlformats.org/officeDocument/2006/relationships/theme" Target="theme/theme3.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3.xml"/><Relationship Id="rId48" Type="http://schemas.openxmlformats.org/officeDocument/2006/relationships/slide" Target="slides/slide42.xml"/><Relationship Id="rId47" Type="http://schemas.openxmlformats.org/officeDocument/2006/relationships/slide" Target="slides/slide41.xml"/><Relationship Id="rId49" Type="http://schemas.openxmlformats.org/officeDocument/2006/relationships/slide" Target="slides/slide43.xml"/><Relationship Id="rId5" Type="http://schemas.openxmlformats.org/officeDocument/2006/relationships/slideMaster" Target="slideMasters/slideMaster2.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 Id="rId73" Type="http://schemas.openxmlformats.org/officeDocument/2006/relationships/slide" Target="slides/slide67.xml"/><Relationship Id="rId72" Type="http://schemas.openxmlformats.org/officeDocument/2006/relationships/slide" Target="slides/slide66.xml"/><Relationship Id="rId31" Type="http://schemas.openxmlformats.org/officeDocument/2006/relationships/slide" Target="slides/slide25.xml"/><Relationship Id="rId30" Type="http://schemas.openxmlformats.org/officeDocument/2006/relationships/slide" Target="slides/slide24.xml"/><Relationship Id="rId74" Type="http://schemas.openxmlformats.org/officeDocument/2006/relationships/slide" Target="slides/slide68.xml"/><Relationship Id="rId33" Type="http://schemas.openxmlformats.org/officeDocument/2006/relationships/slide" Target="slides/slide27.xml"/><Relationship Id="rId32" Type="http://schemas.openxmlformats.org/officeDocument/2006/relationships/slide" Target="slides/slide26.xml"/><Relationship Id="rId35" Type="http://schemas.openxmlformats.org/officeDocument/2006/relationships/slide" Target="slides/slide29.xml"/><Relationship Id="rId34" Type="http://schemas.openxmlformats.org/officeDocument/2006/relationships/slide" Target="slides/slide28.xml"/><Relationship Id="rId71" Type="http://schemas.openxmlformats.org/officeDocument/2006/relationships/slide" Target="slides/slide65.xml"/><Relationship Id="rId70" Type="http://schemas.openxmlformats.org/officeDocument/2006/relationships/slide" Target="slides/slide64.xml"/><Relationship Id="rId37" Type="http://schemas.openxmlformats.org/officeDocument/2006/relationships/slide" Target="slides/slide31.xml"/><Relationship Id="rId36" Type="http://schemas.openxmlformats.org/officeDocument/2006/relationships/slide" Target="slides/slide30.xml"/><Relationship Id="rId39" Type="http://schemas.openxmlformats.org/officeDocument/2006/relationships/slide" Target="slides/slide33.xml"/><Relationship Id="rId38" Type="http://schemas.openxmlformats.org/officeDocument/2006/relationships/slide" Target="slides/slide32.xml"/><Relationship Id="rId62" Type="http://schemas.openxmlformats.org/officeDocument/2006/relationships/slide" Target="slides/slide56.xml"/><Relationship Id="rId61" Type="http://schemas.openxmlformats.org/officeDocument/2006/relationships/slide" Target="slides/slide55.xml"/><Relationship Id="rId20" Type="http://schemas.openxmlformats.org/officeDocument/2006/relationships/slide" Target="slides/slide14.xml"/><Relationship Id="rId64" Type="http://schemas.openxmlformats.org/officeDocument/2006/relationships/slide" Target="slides/slide58.xml"/><Relationship Id="rId63" Type="http://schemas.openxmlformats.org/officeDocument/2006/relationships/slide" Target="slides/slide57.xml"/><Relationship Id="rId22" Type="http://schemas.openxmlformats.org/officeDocument/2006/relationships/slide" Target="slides/slide16.xml"/><Relationship Id="rId66" Type="http://schemas.openxmlformats.org/officeDocument/2006/relationships/slide" Target="slides/slide60.xml"/><Relationship Id="rId21" Type="http://schemas.openxmlformats.org/officeDocument/2006/relationships/slide" Target="slides/slide15.xml"/><Relationship Id="rId65" Type="http://schemas.openxmlformats.org/officeDocument/2006/relationships/slide" Target="slides/slide59.xml"/><Relationship Id="rId24" Type="http://schemas.openxmlformats.org/officeDocument/2006/relationships/slide" Target="slides/slide18.xml"/><Relationship Id="rId68" Type="http://schemas.openxmlformats.org/officeDocument/2006/relationships/slide" Target="slides/slide62.xml"/><Relationship Id="rId23" Type="http://schemas.openxmlformats.org/officeDocument/2006/relationships/slide" Target="slides/slide17.xml"/><Relationship Id="rId67" Type="http://schemas.openxmlformats.org/officeDocument/2006/relationships/slide" Target="slides/slide61.xml"/><Relationship Id="rId60" Type="http://schemas.openxmlformats.org/officeDocument/2006/relationships/slide" Target="slides/slide54.xml"/><Relationship Id="rId26" Type="http://schemas.openxmlformats.org/officeDocument/2006/relationships/slide" Target="slides/slide20.xml"/><Relationship Id="rId25" Type="http://schemas.openxmlformats.org/officeDocument/2006/relationships/slide" Target="slides/slide19.xml"/><Relationship Id="rId69" Type="http://schemas.openxmlformats.org/officeDocument/2006/relationships/slide" Target="slides/slide63.xml"/><Relationship Id="rId28" Type="http://schemas.openxmlformats.org/officeDocument/2006/relationships/slide" Target="slides/slide22.xml"/><Relationship Id="rId27" Type="http://schemas.openxmlformats.org/officeDocument/2006/relationships/slide" Target="slides/slide21.xml"/><Relationship Id="rId29" Type="http://schemas.openxmlformats.org/officeDocument/2006/relationships/slide" Target="slides/slide23.xml"/><Relationship Id="rId51" Type="http://schemas.openxmlformats.org/officeDocument/2006/relationships/slide" Target="slides/slide45.xml"/><Relationship Id="rId50" Type="http://schemas.openxmlformats.org/officeDocument/2006/relationships/slide" Target="slides/slide44.xml"/><Relationship Id="rId53" Type="http://schemas.openxmlformats.org/officeDocument/2006/relationships/slide" Target="slides/slide47.xml"/><Relationship Id="rId52" Type="http://schemas.openxmlformats.org/officeDocument/2006/relationships/slide" Target="slides/slide46.xml"/><Relationship Id="rId11" Type="http://schemas.openxmlformats.org/officeDocument/2006/relationships/slide" Target="slides/slide5.xml"/><Relationship Id="rId55" Type="http://schemas.openxmlformats.org/officeDocument/2006/relationships/slide" Target="slides/slide49.xml"/><Relationship Id="rId10" Type="http://schemas.openxmlformats.org/officeDocument/2006/relationships/slide" Target="slides/slide4.xml"/><Relationship Id="rId54" Type="http://schemas.openxmlformats.org/officeDocument/2006/relationships/slide" Target="slides/slide48.xml"/><Relationship Id="rId13" Type="http://schemas.openxmlformats.org/officeDocument/2006/relationships/slide" Target="slides/slide7.xml"/><Relationship Id="rId57" Type="http://schemas.openxmlformats.org/officeDocument/2006/relationships/slide" Target="slides/slide51.xml"/><Relationship Id="rId12" Type="http://schemas.openxmlformats.org/officeDocument/2006/relationships/slide" Target="slides/slide6.xml"/><Relationship Id="rId56" Type="http://schemas.openxmlformats.org/officeDocument/2006/relationships/slide" Target="slides/slide50.xml"/><Relationship Id="rId15" Type="http://schemas.openxmlformats.org/officeDocument/2006/relationships/slide" Target="slides/slide9.xml"/><Relationship Id="rId59" Type="http://schemas.openxmlformats.org/officeDocument/2006/relationships/slide" Target="slides/slide53.xml"/><Relationship Id="rId14" Type="http://schemas.openxmlformats.org/officeDocument/2006/relationships/slide" Target="slides/slide8.xml"/><Relationship Id="rId58" Type="http://schemas.openxmlformats.org/officeDocument/2006/relationships/slide" Target="slides/slide52.xml"/><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rgbClr val="000000"/>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9pPr>
          </a:lstStyle>
          <a:p/>
        </p:txBody>
      </p:sp>
      <p:sp>
        <p:nvSpPr>
          <p:cNvPr id="4" name="Google Shape;4;n"/>
          <p:cNvSpPr txBox="1"/>
          <p:nvPr>
            <p:ph idx="10" type="dt"/>
          </p:nvPr>
        </p:nvSpPr>
        <p:spPr>
          <a:xfrm>
            <a:off x="3884612" y="0"/>
            <a:ext cx="2971800" cy="457200"/>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SzPts val="1400"/>
              <a:buNone/>
              <a:defRPr b="0" i="0" sz="12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9pPr>
          </a:lstStyle>
          <a:p/>
        </p:txBody>
      </p:sp>
      <p:sp>
        <p:nvSpPr>
          <p:cNvPr id="5" name="Google Shape;5;n"/>
          <p:cNvSpPr/>
          <p:nvPr>
            <p:ph idx="3"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lim="800000"/>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
        <p:nvSpPr>
          <p:cNvPr id="7" name="Google Shape;7;n"/>
          <p:cNvSpPr txBox="1"/>
          <p:nvPr>
            <p:ph idx="11" type="ftr"/>
          </p:nvPr>
        </p:nvSpPr>
        <p:spPr>
          <a:xfrm>
            <a:off x="0" y="8685212"/>
            <a:ext cx="2971800" cy="457200"/>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9pPr>
          </a:lstStyle>
          <a:p/>
        </p:txBody>
      </p:sp>
      <p:sp>
        <p:nvSpPr>
          <p:cNvPr id="8" name="Google Shape;8;n"/>
          <p:cNvSpPr txBox="1"/>
          <p:nvPr>
            <p:ph idx="12" type="sldNum"/>
          </p:nvPr>
        </p:nvSpPr>
        <p:spPr>
          <a:xfrm>
            <a:off x="3884612" y="8685212"/>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rgbClr val="000000"/>
                </a:solidFill>
                <a:latin typeface="Arial"/>
                <a:ea typeface="Arial"/>
                <a:cs typeface="Arial"/>
                <a:sym typeface="Arial"/>
              </a:rPr>
              <a:t>‹#›</a:t>
            </a:fld>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4" name="Shape 104"/>
        <p:cNvGrpSpPr/>
        <p:nvPr/>
      </p:nvGrpSpPr>
      <p:grpSpPr>
        <a:xfrm>
          <a:off x="0" y="0"/>
          <a:ext cx="0" cy="0"/>
          <a:chOff x="0" y="0"/>
          <a:chExt cx="0" cy="0"/>
        </a:xfrm>
      </p:grpSpPr>
      <p:sp>
        <p:nvSpPr>
          <p:cNvPr id="105" name="Google Shape;105;p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6" name="Google Shape;106;p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67" name="Shape 167"/>
        <p:cNvGrpSpPr/>
        <p:nvPr/>
      </p:nvGrpSpPr>
      <p:grpSpPr>
        <a:xfrm>
          <a:off x="0" y="0"/>
          <a:ext cx="0" cy="0"/>
          <a:chOff x="0" y="0"/>
          <a:chExt cx="0" cy="0"/>
        </a:xfrm>
      </p:grpSpPr>
      <p:sp>
        <p:nvSpPr>
          <p:cNvPr id="168" name="Google Shape;168;p1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9" name="Google Shape;169;p1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73" name="Shape 173"/>
        <p:cNvGrpSpPr/>
        <p:nvPr/>
      </p:nvGrpSpPr>
      <p:grpSpPr>
        <a:xfrm>
          <a:off x="0" y="0"/>
          <a:ext cx="0" cy="0"/>
          <a:chOff x="0" y="0"/>
          <a:chExt cx="0" cy="0"/>
        </a:xfrm>
      </p:grpSpPr>
      <p:sp>
        <p:nvSpPr>
          <p:cNvPr id="174" name="Google Shape;174;p1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5" name="Google Shape;175;p1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79" name="Shape 179"/>
        <p:cNvGrpSpPr/>
        <p:nvPr/>
      </p:nvGrpSpPr>
      <p:grpSpPr>
        <a:xfrm>
          <a:off x="0" y="0"/>
          <a:ext cx="0" cy="0"/>
          <a:chOff x="0" y="0"/>
          <a:chExt cx="0" cy="0"/>
        </a:xfrm>
      </p:grpSpPr>
      <p:sp>
        <p:nvSpPr>
          <p:cNvPr id="180" name="Google Shape;180;p1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1" name="Google Shape;181;p1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86" name="Shape 186"/>
        <p:cNvGrpSpPr/>
        <p:nvPr/>
      </p:nvGrpSpPr>
      <p:grpSpPr>
        <a:xfrm>
          <a:off x="0" y="0"/>
          <a:ext cx="0" cy="0"/>
          <a:chOff x="0" y="0"/>
          <a:chExt cx="0" cy="0"/>
        </a:xfrm>
      </p:grpSpPr>
      <p:sp>
        <p:nvSpPr>
          <p:cNvPr id="187" name="Google Shape;187;p1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8" name="Google Shape;188;p1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92" name="Shape 192"/>
        <p:cNvGrpSpPr/>
        <p:nvPr/>
      </p:nvGrpSpPr>
      <p:grpSpPr>
        <a:xfrm>
          <a:off x="0" y="0"/>
          <a:ext cx="0" cy="0"/>
          <a:chOff x="0" y="0"/>
          <a:chExt cx="0" cy="0"/>
        </a:xfrm>
      </p:grpSpPr>
      <p:sp>
        <p:nvSpPr>
          <p:cNvPr id="193" name="Google Shape;193;p1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4" name="Google Shape;194;p1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99" name="Shape 199"/>
        <p:cNvGrpSpPr/>
        <p:nvPr/>
      </p:nvGrpSpPr>
      <p:grpSpPr>
        <a:xfrm>
          <a:off x="0" y="0"/>
          <a:ext cx="0" cy="0"/>
          <a:chOff x="0" y="0"/>
          <a:chExt cx="0" cy="0"/>
        </a:xfrm>
      </p:grpSpPr>
      <p:sp>
        <p:nvSpPr>
          <p:cNvPr id="200" name="Google Shape;200;p1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01" name="Google Shape;201;p1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06" name="Shape 206"/>
        <p:cNvGrpSpPr/>
        <p:nvPr/>
      </p:nvGrpSpPr>
      <p:grpSpPr>
        <a:xfrm>
          <a:off x="0" y="0"/>
          <a:ext cx="0" cy="0"/>
          <a:chOff x="0" y="0"/>
          <a:chExt cx="0" cy="0"/>
        </a:xfrm>
      </p:grpSpPr>
      <p:sp>
        <p:nvSpPr>
          <p:cNvPr id="207" name="Google Shape;207;p1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08" name="Google Shape;208;p1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13" name="Shape 213"/>
        <p:cNvGrpSpPr/>
        <p:nvPr/>
      </p:nvGrpSpPr>
      <p:grpSpPr>
        <a:xfrm>
          <a:off x="0" y="0"/>
          <a:ext cx="0" cy="0"/>
          <a:chOff x="0" y="0"/>
          <a:chExt cx="0" cy="0"/>
        </a:xfrm>
      </p:grpSpPr>
      <p:sp>
        <p:nvSpPr>
          <p:cNvPr id="214" name="Google Shape;214;p1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15" name="Google Shape;215;p1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20" name="Shape 220"/>
        <p:cNvGrpSpPr/>
        <p:nvPr/>
      </p:nvGrpSpPr>
      <p:grpSpPr>
        <a:xfrm>
          <a:off x="0" y="0"/>
          <a:ext cx="0" cy="0"/>
          <a:chOff x="0" y="0"/>
          <a:chExt cx="0" cy="0"/>
        </a:xfrm>
      </p:grpSpPr>
      <p:sp>
        <p:nvSpPr>
          <p:cNvPr id="221" name="Google Shape;221;p1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22" name="Google Shape;222;p1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27" name="Shape 227"/>
        <p:cNvGrpSpPr/>
        <p:nvPr/>
      </p:nvGrpSpPr>
      <p:grpSpPr>
        <a:xfrm>
          <a:off x="0" y="0"/>
          <a:ext cx="0" cy="0"/>
          <a:chOff x="0" y="0"/>
          <a:chExt cx="0" cy="0"/>
        </a:xfrm>
      </p:grpSpPr>
      <p:sp>
        <p:nvSpPr>
          <p:cNvPr id="228" name="Google Shape;228;p1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29" name="Google Shape;229;p1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2" name="Shape 112"/>
        <p:cNvGrpSpPr/>
        <p:nvPr/>
      </p:nvGrpSpPr>
      <p:grpSpPr>
        <a:xfrm>
          <a:off x="0" y="0"/>
          <a:ext cx="0" cy="0"/>
          <a:chOff x="0" y="0"/>
          <a:chExt cx="0" cy="0"/>
        </a:xfrm>
      </p:grpSpPr>
      <p:sp>
        <p:nvSpPr>
          <p:cNvPr id="113" name="Google Shape;113;p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4" name="Google Shape;114;p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33" name="Shape 233"/>
        <p:cNvGrpSpPr/>
        <p:nvPr/>
      </p:nvGrpSpPr>
      <p:grpSpPr>
        <a:xfrm>
          <a:off x="0" y="0"/>
          <a:ext cx="0" cy="0"/>
          <a:chOff x="0" y="0"/>
          <a:chExt cx="0" cy="0"/>
        </a:xfrm>
      </p:grpSpPr>
      <p:sp>
        <p:nvSpPr>
          <p:cNvPr id="234" name="Google Shape;234;p2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35" name="Google Shape;235;p2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39" name="Shape 239"/>
        <p:cNvGrpSpPr/>
        <p:nvPr/>
      </p:nvGrpSpPr>
      <p:grpSpPr>
        <a:xfrm>
          <a:off x="0" y="0"/>
          <a:ext cx="0" cy="0"/>
          <a:chOff x="0" y="0"/>
          <a:chExt cx="0" cy="0"/>
        </a:xfrm>
      </p:grpSpPr>
      <p:sp>
        <p:nvSpPr>
          <p:cNvPr id="240" name="Google Shape;240;p2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41" name="Google Shape;241;p2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46" name="Shape 246"/>
        <p:cNvGrpSpPr/>
        <p:nvPr/>
      </p:nvGrpSpPr>
      <p:grpSpPr>
        <a:xfrm>
          <a:off x="0" y="0"/>
          <a:ext cx="0" cy="0"/>
          <a:chOff x="0" y="0"/>
          <a:chExt cx="0" cy="0"/>
        </a:xfrm>
      </p:grpSpPr>
      <p:sp>
        <p:nvSpPr>
          <p:cNvPr id="247" name="Google Shape;247;p2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48" name="Google Shape;248;p2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54" name="Shape 254"/>
        <p:cNvGrpSpPr/>
        <p:nvPr/>
      </p:nvGrpSpPr>
      <p:grpSpPr>
        <a:xfrm>
          <a:off x="0" y="0"/>
          <a:ext cx="0" cy="0"/>
          <a:chOff x="0" y="0"/>
          <a:chExt cx="0" cy="0"/>
        </a:xfrm>
      </p:grpSpPr>
      <p:sp>
        <p:nvSpPr>
          <p:cNvPr id="255" name="Google Shape;255;p2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56" name="Google Shape;256;p2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60" name="Shape 260"/>
        <p:cNvGrpSpPr/>
        <p:nvPr/>
      </p:nvGrpSpPr>
      <p:grpSpPr>
        <a:xfrm>
          <a:off x="0" y="0"/>
          <a:ext cx="0" cy="0"/>
          <a:chOff x="0" y="0"/>
          <a:chExt cx="0" cy="0"/>
        </a:xfrm>
      </p:grpSpPr>
      <p:sp>
        <p:nvSpPr>
          <p:cNvPr id="261" name="Google Shape;261;p2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62" name="Google Shape;262;p2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67" name="Shape 267"/>
        <p:cNvGrpSpPr/>
        <p:nvPr/>
      </p:nvGrpSpPr>
      <p:grpSpPr>
        <a:xfrm>
          <a:off x="0" y="0"/>
          <a:ext cx="0" cy="0"/>
          <a:chOff x="0" y="0"/>
          <a:chExt cx="0" cy="0"/>
        </a:xfrm>
      </p:grpSpPr>
      <p:sp>
        <p:nvSpPr>
          <p:cNvPr id="268" name="Google Shape;268;p2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69" name="Google Shape;269;p2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74" name="Shape 274"/>
        <p:cNvGrpSpPr/>
        <p:nvPr/>
      </p:nvGrpSpPr>
      <p:grpSpPr>
        <a:xfrm>
          <a:off x="0" y="0"/>
          <a:ext cx="0" cy="0"/>
          <a:chOff x="0" y="0"/>
          <a:chExt cx="0" cy="0"/>
        </a:xfrm>
      </p:grpSpPr>
      <p:sp>
        <p:nvSpPr>
          <p:cNvPr id="275" name="Google Shape;275;p2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76" name="Google Shape;276;p2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81" name="Shape 281"/>
        <p:cNvGrpSpPr/>
        <p:nvPr/>
      </p:nvGrpSpPr>
      <p:grpSpPr>
        <a:xfrm>
          <a:off x="0" y="0"/>
          <a:ext cx="0" cy="0"/>
          <a:chOff x="0" y="0"/>
          <a:chExt cx="0" cy="0"/>
        </a:xfrm>
      </p:grpSpPr>
      <p:sp>
        <p:nvSpPr>
          <p:cNvPr id="282" name="Google Shape;282;p2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83" name="Google Shape;283;p2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88" name="Shape 288"/>
        <p:cNvGrpSpPr/>
        <p:nvPr/>
      </p:nvGrpSpPr>
      <p:grpSpPr>
        <a:xfrm>
          <a:off x="0" y="0"/>
          <a:ext cx="0" cy="0"/>
          <a:chOff x="0" y="0"/>
          <a:chExt cx="0" cy="0"/>
        </a:xfrm>
      </p:grpSpPr>
      <p:sp>
        <p:nvSpPr>
          <p:cNvPr id="289" name="Google Shape;289;p2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90" name="Google Shape;290;p2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95" name="Shape 295"/>
        <p:cNvGrpSpPr/>
        <p:nvPr/>
      </p:nvGrpSpPr>
      <p:grpSpPr>
        <a:xfrm>
          <a:off x="0" y="0"/>
          <a:ext cx="0" cy="0"/>
          <a:chOff x="0" y="0"/>
          <a:chExt cx="0" cy="0"/>
        </a:xfrm>
      </p:grpSpPr>
      <p:sp>
        <p:nvSpPr>
          <p:cNvPr id="296" name="Google Shape;296;p2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97" name="Google Shape;297;p2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9" name="Shape 119"/>
        <p:cNvGrpSpPr/>
        <p:nvPr/>
      </p:nvGrpSpPr>
      <p:grpSpPr>
        <a:xfrm>
          <a:off x="0" y="0"/>
          <a:ext cx="0" cy="0"/>
          <a:chOff x="0" y="0"/>
          <a:chExt cx="0" cy="0"/>
        </a:xfrm>
      </p:grpSpPr>
      <p:sp>
        <p:nvSpPr>
          <p:cNvPr id="120" name="Google Shape;120;p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1" name="Google Shape;121;p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02" name="Shape 302"/>
        <p:cNvGrpSpPr/>
        <p:nvPr/>
      </p:nvGrpSpPr>
      <p:grpSpPr>
        <a:xfrm>
          <a:off x="0" y="0"/>
          <a:ext cx="0" cy="0"/>
          <a:chOff x="0" y="0"/>
          <a:chExt cx="0" cy="0"/>
        </a:xfrm>
      </p:grpSpPr>
      <p:sp>
        <p:nvSpPr>
          <p:cNvPr id="303" name="Google Shape;303;p3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04" name="Google Shape;304;p3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09" name="Shape 309"/>
        <p:cNvGrpSpPr/>
        <p:nvPr/>
      </p:nvGrpSpPr>
      <p:grpSpPr>
        <a:xfrm>
          <a:off x="0" y="0"/>
          <a:ext cx="0" cy="0"/>
          <a:chOff x="0" y="0"/>
          <a:chExt cx="0" cy="0"/>
        </a:xfrm>
      </p:grpSpPr>
      <p:sp>
        <p:nvSpPr>
          <p:cNvPr id="310" name="Google Shape;310;p3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11" name="Google Shape;311;p3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15" name="Shape 315"/>
        <p:cNvGrpSpPr/>
        <p:nvPr/>
      </p:nvGrpSpPr>
      <p:grpSpPr>
        <a:xfrm>
          <a:off x="0" y="0"/>
          <a:ext cx="0" cy="0"/>
          <a:chOff x="0" y="0"/>
          <a:chExt cx="0" cy="0"/>
        </a:xfrm>
      </p:grpSpPr>
      <p:sp>
        <p:nvSpPr>
          <p:cNvPr id="316" name="Google Shape;316;p3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17" name="Google Shape;317;p3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21" name="Shape 321"/>
        <p:cNvGrpSpPr/>
        <p:nvPr/>
      </p:nvGrpSpPr>
      <p:grpSpPr>
        <a:xfrm>
          <a:off x="0" y="0"/>
          <a:ext cx="0" cy="0"/>
          <a:chOff x="0" y="0"/>
          <a:chExt cx="0" cy="0"/>
        </a:xfrm>
      </p:grpSpPr>
      <p:sp>
        <p:nvSpPr>
          <p:cNvPr id="322" name="Google Shape;322;p3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23" name="Google Shape;323;p3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29" name="Shape 329"/>
        <p:cNvGrpSpPr/>
        <p:nvPr/>
      </p:nvGrpSpPr>
      <p:grpSpPr>
        <a:xfrm>
          <a:off x="0" y="0"/>
          <a:ext cx="0" cy="0"/>
          <a:chOff x="0" y="0"/>
          <a:chExt cx="0" cy="0"/>
        </a:xfrm>
      </p:grpSpPr>
      <p:sp>
        <p:nvSpPr>
          <p:cNvPr id="330" name="Google Shape;330;p3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31" name="Google Shape;331;p3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36" name="Shape 336"/>
        <p:cNvGrpSpPr/>
        <p:nvPr/>
      </p:nvGrpSpPr>
      <p:grpSpPr>
        <a:xfrm>
          <a:off x="0" y="0"/>
          <a:ext cx="0" cy="0"/>
          <a:chOff x="0" y="0"/>
          <a:chExt cx="0" cy="0"/>
        </a:xfrm>
      </p:grpSpPr>
      <p:sp>
        <p:nvSpPr>
          <p:cNvPr id="337" name="Google Shape;337;p3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38" name="Google Shape;338;p3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43" name="Shape 343"/>
        <p:cNvGrpSpPr/>
        <p:nvPr/>
      </p:nvGrpSpPr>
      <p:grpSpPr>
        <a:xfrm>
          <a:off x="0" y="0"/>
          <a:ext cx="0" cy="0"/>
          <a:chOff x="0" y="0"/>
          <a:chExt cx="0" cy="0"/>
        </a:xfrm>
      </p:grpSpPr>
      <p:sp>
        <p:nvSpPr>
          <p:cNvPr id="344" name="Google Shape;344;p3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45" name="Google Shape;345;p3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50" name="Shape 350"/>
        <p:cNvGrpSpPr/>
        <p:nvPr/>
      </p:nvGrpSpPr>
      <p:grpSpPr>
        <a:xfrm>
          <a:off x="0" y="0"/>
          <a:ext cx="0" cy="0"/>
          <a:chOff x="0" y="0"/>
          <a:chExt cx="0" cy="0"/>
        </a:xfrm>
      </p:grpSpPr>
      <p:sp>
        <p:nvSpPr>
          <p:cNvPr id="351" name="Google Shape;351;p3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52" name="Google Shape;352;p3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57" name="Shape 357"/>
        <p:cNvGrpSpPr/>
        <p:nvPr/>
      </p:nvGrpSpPr>
      <p:grpSpPr>
        <a:xfrm>
          <a:off x="0" y="0"/>
          <a:ext cx="0" cy="0"/>
          <a:chOff x="0" y="0"/>
          <a:chExt cx="0" cy="0"/>
        </a:xfrm>
      </p:grpSpPr>
      <p:sp>
        <p:nvSpPr>
          <p:cNvPr id="358" name="Google Shape;358;p3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59" name="Google Shape;359;p3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64" name="Shape 364"/>
        <p:cNvGrpSpPr/>
        <p:nvPr/>
      </p:nvGrpSpPr>
      <p:grpSpPr>
        <a:xfrm>
          <a:off x="0" y="0"/>
          <a:ext cx="0" cy="0"/>
          <a:chOff x="0" y="0"/>
          <a:chExt cx="0" cy="0"/>
        </a:xfrm>
      </p:grpSpPr>
      <p:sp>
        <p:nvSpPr>
          <p:cNvPr id="365" name="Google Shape;365;p3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66" name="Google Shape;366;p3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7" name="Shape 127"/>
        <p:cNvGrpSpPr/>
        <p:nvPr/>
      </p:nvGrpSpPr>
      <p:grpSpPr>
        <a:xfrm>
          <a:off x="0" y="0"/>
          <a:ext cx="0" cy="0"/>
          <a:chOff x="0" y="0"/>
          <a:chExt cx="0" cy="0"/>
        </a:xfrm>
      </p:grpSpPr>
      <p:sp>
        <p:nvSpPr>
          <p:cNvPr id="128" name="Google Shape;128;p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9" name="Google Shape;129;p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71" name="Shape 371"/>
        <p:cNvGrpSpPr/>
        <p:nvPr/>
      </p:nvGrpSpPr>
      <p:grpSpPr>
        <a:xfrm>
          <a:off x="0" y="0"/>
          <a:ext cx="0" cy="0"/>
          <a:chOff x="0" y="0"/>
          <a:chExt cx="0" cy="0"/>
        </a:xfrm>
      </p:grpSpPr>
      <p:sp>
        <p:nvSpPr>
          <p:cNvPr id="372" name="Google Shape;372;p4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73" name="Google Shape;373;p4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78" name="Shape 378"/>
        <p:cNvGrpSpPr/>
        <p:nvPr/>
      </p:nvGrpSpPr>
      <p:grpSpPr>
        <a:xfrm>
          <a:off x="0" y="0"/>
          <a:ext cx="0" cy="0"/>
          <a:chOff x="0" y="0"/>
          <a:chExt cx="0" cy="0"/>
        </a:xfrm>
      </p:grpSpPr>
      <p:sp>
        <p:nvSpPr>
          <p:cNvPr id="379" name="Google Shape;379;p4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80" name="Google Shape;380;p4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85" name="Shape 385"/>
        <p:cNvGrpSpPr/>
        <p:nvPr/>
      </p:nvGrpSpPr>
      <p:grpSpPr>
        <a:xfrm>
          <a:off x="0" y="0"/>
          <a:ext cx="0" cy="0"/>
          <a:chOff x="0" y="0"/>
          <a:chExt cx="0" cy="0"/>
        </a:xfrm>
      </p:grpSpPr>
      <p:sp>
        <p:nvSpPr>
          <p:cNvPr id="386" name="Google Shape;386;p4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87" name="Google Shape;387;p4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92" name="Shape 392"/>
        <p:cNvGrpSpPr/>
        <p:nvPr/>
      </p:nvGrpSpPr>
      <p:grpSpPr>
        <a:xfrm>
          <a:off x="0" y="0"/>
          <a:ext cx="0" cy="0"/>
          <a:chOff x="0" y="0"/>
          <a:chExt cx="0" cy="0"/>
        </a:xfrm>
      </p:grpSpPr>
      <p:sp>
        <p:nvSpPr>
          <p:cNvPr id="393" name="Google Shape;393;p4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94" name="Google Shape;394;p4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99" name="Shape 399"/>
        <p:cNvGrpSpPr/>
        <p:nvPr/>
      </p:nvGrpSpPr>
      <p:grpSpPr>
        <a:xfrm>
          <a:off x="0" y="0"/>
          <a:ext cx="0" cy="0"/>
          <a:chOff x="0" y="0"/>
          <a:chExt cx="0" cy="0"/>
        </a:xfrm>
      </p:grpSpPr>
      <p:sp>
        <p:nvSpPr>
          <p:cNvPr id="400" name="Google Shape;400;p4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01" name="Google Shape;401;p4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06" name="Shape 406"/>
        <p:cNvGrpSpPr/>
        <p:nvPr/>
      </p:nvGrpSpPr>
      <p:grpSpPr>
        <a:xfrm>
          <a:off x="0" y="0"/>
          <a:ext cx="0" cy="0"/>
          <a:chOff x="0" y="0"/>
          <a:chExt cx="0" cy="0"/>
        </a:xfrm>
      </p:grpSpPr>
      <p:sp>
        <p:nvSpPr>
          <p:cNvPr id="407" name="Google Shape;407;p4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08" name="Google Shape;408;p4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13" name="Shape 413"/>
        <p:cNvGrpSpPr/>
        <p:nvPr/>
      </p:nvGrpSpPr>
      <p:grpSpPr>
        <a:xfrm>
          <a:off x="0" y="0"/>
          <a:ext cx="0" cy="0"/>
          <a:chOff x="0" y="0"/>
          <a:chExt cx="0" cy="0"/>
        </a:xfrm>
      </p:grpSpPr>
      <p:sp>
        <p:nvSpPr>
          <p:cNvPr id="414" name="Google Shape;414;p4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15" name="Google Shape;415;p4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20" name="Shape 420"/>
        <p:cNvGrpSpPr/>
        <p:nvPr/>
      </p:nvGrpSpPr>
      <p:grpSpPr>
        <a:xfrm>
          <a:off x="0" y="0"/>
          <a:ext cx="0" cy="0"/>
          <a:chOff x="0" y="0"/>
          <a:chExt cx="0" cy="0"/>
        </a:xfrm>
      </p:grpSpPr>
      <p:sp>
        <p:nvSpPr>
          <p:cNvPr id="421" name="Google Shape;421;p4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22" name="Google Shape;422;p4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27" name="Shape 427"/>
        <p:cNvGrpSpPr/>
        <p:nvPr/>
      </p:nvGrpSpPr>
      <p:grpSpPr>
        <a:xfrm>
          <a:off x="0" y="0"/>
          <a:ext cx="0" cy="0"/>
          <a:chOff x="0" y="0"/>
          <a:chExt cx="0" cy="0"/>
        </a:xfrm>
      </p:grpSpPr>
      <p:sp>
        <p:nvSpPr>
          <p:cNvPr id="428" name="Google Shape;428;p4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29" name="Google Shape;429;p4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34" name="Shape 434"/>
        <p:cNvGrpSpPr/>
        <p:nvPr/>
      </p:nvGrpSpPr>
      <p:grpSpPr>
        <a:xfrm>
          <a:off x="0" y="0"/>
          <a:ext cx="0" cy="0"/>
          <a:chOff x="0" y="0"/>
          <a:chExt cx="0" cy="0"/>
        </a:xfrm>
      </p:grpSpPr>
      <p:sp>
        <p:nvSpPr>
          <p:cNvPr id="435" name="Google Shape;435;p4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36" name="Google Shape;436;p4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4" name="Shape 134"/>
        <p:cNvGrpSpPr/>
        <p:nvPr/>
      </p:nvGrpSpPr>
      <p:grpSpPr>
        <a:xfrm>
          <a:off x="0" y="0"/>
          <a:ext cx="0" cy="0"/>
          <a:chOff x="0" y="0"/>
          <a:chExt cx="0" cy="0"/>
        </a:xfrm>
      </p:grpSpPr>
      <p:sp>
        <p:nvSpPr>
          <p:cNvPr id="135" name="Google Shape;135;p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6" name="Google Shape;136;p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41" name="Shape 441"/>
        <p:cNvGrpSpPr/>
        <p:nvPr/>
      </p:nvGrpSpPr>
      <p:grpSpPr>
        <a:xfrm>
          <a:off x="0" y="0"/>
          <a:ext cx="0" cy="0"/>
          <a:chOff x="0" y="0"/>
          <a:chExt cx="0" cy="0"/>
        </a:xfrm>
      </p:grpSpPr>
      <p:sp>
        <p:nvSpPr>
          <p:cNvPr id="442" name="Google Shape;442;p5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43" name="Google Shape;443;p5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48" name="Shape 448"/>
        <p:cNvGrpSpPr/>
        <p:nvPr/>
      </p:nvGrpSpPr>
      <p:grpSpPr>
        <a:xfrm>
          <a:off x="0" y="0"/>
          <a:ext cx="0" cy="0"/>
          <a:chOff x="0" y="0"/>
          <a:chExt cx="0" cy="0"/>
        </a:xfrm>
      </p:grpSpPr>
      <p:sp>
        <p:nvSpPr>
          <p:cNvPr id="449" name="Google Shape;449;p5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50" name="Google Shape;450;p5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55" name="Shape 455"/>
        <p:cNvGrpSpPr/>
        <p:nvPr/>
      </p:nvGrpSpPr>
      <p:grpSpPr>
        <a:xfrm>
          <a:off x="0" y="0"/>
          <a:ext cx="0" cy="0"/>
          <a:chOff x="0" y="0"/>
          <a:chExt cx="0" cy="0"/>
        </a:xfrm>
      </p:grpSpPr>
      <p:sp>
        <p:nvSpPr>
          <p:cNvPr id="456" name="Google Shape;456;p5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57" name="Google Shape;457;p5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62" name="Shape 462"/>
        <p:cNvGrpSpPr/>
        <p:nvPr/>
      </p:nvGrpSpPr>
      <p:grpSpPr>
        <a:xfrm>
          <a:off x="0" y="0"/>
          <a:ext cx="0" cy="0"/>
          <a:chOff x="0" y="0"/>
          <a:chExt cx="0" cy="0"/>
        </a:xfrm>
      </p:grpSpPr>
      <p:sp>
        <p:nvSpPr>
          <p:cNvPr id="463" name="Google Shape;463;p5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64" name="Google Shape;464;p5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69" name="Shape 469"/>
        <p:cNvGrpSpPr/>
        <p:nvPr/>
      </p:nvGrpSpPr>
      <p:grpSpPr>
        <a:xfrm>
          <a:off x="0" y="0"/>
          <a:ext cx="0" cy="0"/>
          <a:chOff x="0" y="0"/>
          <a:chExt cx="0" cy="0"/>
        </a:xfrm>
      </p:grpSpPr>
      <p:sp>
        <p:nvSpPr>
          <p:cNvPr id="470" name="Google Shape;470;p5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71" name="Google Shape;471;p5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76" name="Shape 476"/>
        <p:cNvGrpSpPr/>
        <p:nvPr/>
      </p:nvGrpSpPr>
      <p:grpSpPr>
        <a:xfrm>
          <a:off x="0" y="0"/>
          <a:ext cx="0" cy="0"/>
          <a:chOff x="0" y="0"/>
          <a:chExt cx="0" cy="0"/>
        </a:xfrm>
      </p:grpSpPr>
      <p:sp>
        <p:nvSpPr>
          <p:cNvPr id="477" name="Google Shape;477;p5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78" name="Google Shape;478;p5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83" name="Shape 483"/>
        <p:cNvGrpSpPr/>
        <p:nvPr/>
      </p:nvGrpSpPr>
      <p:grpSpPr>
        <a:xfrm>
          <a:off x="0" y="0"/>
          <a:ext cx="0" cy="0"/>
          <a:chOff x="0" y="0"/>
          <a:chExt cx="0" cy="0"/>
        </a:xfrm>
      </p:grpSpPr>
      <p:sp>
        <p:nvSpPr>
          <p:cNvPr id="484" name="Google Shape;484;p5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85" name="Google Shape;485;p5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90" name="Shape 490"/>
        <p:cNvGrpSpPr/>
        <p:nvPr/>
      </p:nvGrpSpPr>
      <p:grpSpPr>
        <a:xfrm>
          <a:off x="0" y="0"/>
          <a:ext cx="0" cy="0"/>
          <a:chOff x="0" y="0"/>
          <a:chExt cx="0" cy="0"/>
        </a:xfrm>
      </p:grpSpPr>
      <p:sp>
        <p:nvSpPr>
          <p:cNvPr id="491" name="Google Shape;491;p5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92" name="Google Shape;492;p5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97" name="Shape 497"/>
        <p:cNvGrpSpPr/>
        <p:nvPr/>
      </p:nvGrpSpPr>
      <p:grpSpPr>
        <a:xfrm>
          <a:off x="0" y="0"/>
          <a:ext cx="0" cy="0"/>
          <a:chOff x="0" y="0"/>
          <a:chExt cx="0" cy="0"/>
        </a:xfrm>
      </p:grpSpPr>
      <p:sp>
        <p:nvSpPr>
          <p:cNvPr id="498" name="Google Shape;498;p5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99" name="Google Shape;499;p5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04" name="Shape 504"/>
        <p:cNvGrpSpPr/>
        <p:nvPr/>
      </p:nvGrpSpPr>
      <p:grpSpPr>
        <a:xfrm>
          <a:off x="0" y="0"/>
          <a:ext cx="0" cy="0"/>
          <a:chOff x="0" y="0"/>
          <a:chExt cx="0" cy="0"/>
        </a:xfrm>
      </p:grpSpPr>
      <p:sp>
        <p:nvSpPr>
          <p:cNvPr id="505" name="Google Shape;505;p5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06" name="Google Shape;506;p5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1" name="Shape 141"/>
        <p:cNvGrpSpPr/>
        <p:nvPr/>
      </p:nvGrpSpPr>
      <p:grpSpPr>
        <a:xfrm>
          <a:off x="0" y="0"/>
          <a:ext cx="0" cy="0"/>
          <a:chOff x="0" y="0"/>
          <a:chExt cx="0" cy="0"/>
        </a:xfrm>
      </p:grpSpPr>
      <p:sp>
        <p:nvSpPr>
          <p:cNvPr id="142" name="Google Shape;142;p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3" name="Google Shape;143;p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11" name="Shape 511"/>
        <p:cNvGrpSpPr/>
        <p:nvPr/>
      </p:nvGrpSpPr>
      <p:grpSpPr>
        <a:xfrm>
          <a:off x="0" y="0"/>
          <a:ext cx="0" cy="0"/>
          <a:chOff x="0" y="0"/>
          <a:chExt cx="0" cy="0"/>
        </a:xfrm>
      </p:grpSpPr>
      <p:sp>
        <p:nvSpPr>
          <p:cNvPr id="512" name="Google Shape;512;p6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13" name="Google Shape;513;p6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18" name="Shape 518"/>
        <p:cNvGrpSpPr/>
        <p:nvPr/>
      </p:nvGrpSpPr>
      <p:grpSpPr>
        <a:xfrm>
          <a:off x="0" y="0"/>
          <a:ext cx="0" cy="0"/>
          <a:chOff x="0" y="0"/>
          <a:chExt cx="0" cy="0"/>
        </a:xfrm>
      </p:grpSpPr>
      <p:sp>
        <p:nvSpPr>
          <p:cNvPr id="519" name="Google Shape;519;p6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20" name="Google Shape;520;p6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25" name="Shape 525"/>
        <p:cNvGrpSpPr/>
        <p:nvPr/>
      </p:nvGrpSpPr>
      <p:grpSpPr>
        <a:xfrm>
          <a:off x="0" y="0"/>
          <a:ext cx="0" cy="0"/>
          <a:chOff x="0" y="0"/>
          <a:chExt cx="0" cy="0"/>
        </a:xfrm>
      </p:grpSpPr>
      <p:sp>
        <p:nvSpPr>
          <p:cNvPr id="526" name="Google Shape;526;p6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27" name="Google Shape;527;p6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32" name="Shape 532"/>
        <p:cNvGrpSpPr/>
        <p:nvPr/>
      </p:nvGrpSpPr>
      <p:grpSpPr>
        <a:xfrm>
          <a:off x="0" y="0"/>
          <a:ext cx="0" cy="0"/>
          <a:chOff x="0" y="0"/>
          <a:chExt cx="0" cy="0"/>
        </a:xfrm>
      </p:grpSpPr>
      <p:sp>
        <p:nvSpPr>
          <p:cNvPr id="533" name="Google Shape;533;p6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34" name="Google Shape;534;p6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39" name="Shape 539"/>
        <p:cNvGrpSpPr/>
        <p:nvPr/>
      </p:nvGrpSpPr>
      <p:grpSpPr>
        <a:xfrm>
          <a:off x="0" y="0"/>
          <a:ext cx="0" cy="0"/>
          <a:chOff x="0" y="0"/>
          <a:chExt cx="0" cy="0"/>
        </a:xfrm>
      </p:grpSpPr>
      <p:sp>
        <p:nvSpPr>
          <p:cNvPr id="540" name="Google Shape;540;p6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41" name="Google Shape;541;p6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46" name="Shape 546"/>
        <p:cNvGrpSpPr/>
        <p:nvPr/>
      </p:nvGrpSpPr>
      <p:grpSpPr>
        <a:xfrm>
          <a:off x="0" y="0"/>
          <a:ext cx="0" cy="0"/>
          <a:chOff x="0" y="0"/>
          <a:chExt cx="0" cy="0"/>
        </a:xfrm>
      </p:grpSpPr>
      <p:sp>
        <p:nvSpPr>
          <p:cNvPr id="547" name="Google Shape;547;p6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48" name="Google Shape;548;p6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53" name="Shape 553"/>
        <p:cNvGrpSpPr/>
        <p:nvPr/>
      </p:nvGrpSpPr>
      <p:grpSpPr>
        <a:xfrm>
          <a:off x="0" y="0"/>
          <a:ext cx="0" cy="0"/>
          <a:chOff x="0" y="0"/>
          <a:chExt cx="0" cy="0"/>
        </a:xfrm>
      </p:grpSpPr>
      <p:sp>
        <p:nvSpPr>
          <p:cNvPr id="554" name="Google Shape;554;p6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55" name="Google Shape;555;p6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60" name="Shape 560"/>
        <p:cNvGrpSpPr/>
        <p:nvPr/>
      </p:nvGrpSpPr>
      <p:grpSpPr>
        <a:xfrm>
          <a:off x="0" y="0"/>
          <a:ext cx="0" cy="0"/>
          <a:chOff x="0" y="0"/>
          <a:chExt cx="0" cy="0"/>
        </a:xfrm>
      </p:grpSpPr>
      <p:sp>
        <p:nvSpPr>
          <p:cNvPr id="561" name="Google Shape;561;p6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62" name="Google Shape;562;p6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67" name="Shape 567"/>
        <p:cNvGrpSpPr/>
        <p:nvPr/>
      </p:nvGrpSpPr>
      <p:grpSpPr>
        <a:xfrm>
          <a:off x="0" y="0"/>
          <a:ext cx="0" cy="0"/>
          <a:chOff x="0" y="0"/>
          <a:chExt cx="0" cy="0"/>
        </a:xfrm>
      </p:grpSpPr>
      <p:sp>
        <p:nvSpPr>
          <p:cNvPr id="568" name="Google Shape;568;p6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69" name="Google Shape;569;p6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8" name="Shape 148"/>
        <p:cNvGrpSpPr/>
        <p:nvPr/>
      </p:nvGrpSpPr>
      <p:grpSpPr>
        <a:xfrm>
          <a:off x="0" y="0"/>
          <a:ext cx="0" cy="0"/>
          <a:chOff x="0" y="0"/>
          <a:chExt cx="0" cy="0"/>
        </a:xfrm>
      </p:grpSpPr>
      <p:sp>
        <p:nvSpPr>
          <p:cNvPr id="149" name="Google Shape;149;p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0" name="Google Shape;150;p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5" name="Shape 155"/>
        <p:cNvGrpSpPr/>
        <p:nvPr/>
      </p:nvGrpSpPr>
      <p:grpSpPr>
        <a:xfrm>
          <a:off x="0" y="0"/>
          <a:ext cx="0" cy="0"/>
          <a:chOff x="0" y="0"/>
          <a:chExt cx="0" cy="0"/>
        </a:xfrm>
      </p:grpSpPr>
      <p:sp>
        <p:nvSpPr>
          <p:cNvPr id="156" name="Google Shape;156;p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7" name="Google Shape;157;p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61" name="Shape 161"/>
        <p:cNvGrpSpPr/>
        <p:nvPr/>
      </p:nvGrpSpPr>
      <p:grpSpPr>
        <a:xfrm>
          <a:off x="0" y="0"/>
          <a:ext cx="0" cy="0"/>
          <a:chOff x="0" y="0"/>
          <a:chExt cx="0" cy="0"/>
        </a:xfrm>
      </p:grpSpPr>
      <p:sp>
        <p:nvSpPr>
          <p:cNvPr id="162" name="Google Shape;162;p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3" name="Google Shape;163;p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21" name="Shape 21"/>
        <p:cNvGrpSpPr/>
        <p:nvPr/>
      </p:nvGrpSpPr>
      <p:grpSpPr>
        <a:xfrm>
          <a:off x="0" y="0"/>
          <a:ext cx="0" cy="0"/>
          <a:chOff x="0" y="0"/>
          <a:chExt cx="0" cy="0"/>
        </a:xfrm>
      </p:grpSpPr>
      <p:sp>
        <p:nvSpPr>
          <p:cNvPr id="22" name="Google Shape;22;p2"/>
          <p:cNvSpPr txBox="1"/>
          <p:nvPr>
            <p:ph idx="1" type="subTitle"/>
          </p:nvPr>
        </p:nvSpPr>
        <p:spPr>
          <a:xfrm>
            <a:off x="4673600" y="2927350"/>
            <a:ext cx="4013100" cy="1822500"/>
          </a:xfrm>
          <a:prstGeom prst="rect">
            <a:avLst/>
          </a:prstGeom>
          <a:noFill/>
          <a:ln>
            <a:noFill/>
          </a:ln>
        </p:spPr>
        <p:txBody>
          <a:bodyPr anchorCtr="0" anchor="b" bIns="45700" lIns="91425" spcFirstLastPara="1" rIns="91425" wrap="square" tIns="45700">
            <a:noAutofit/>
          </a:bodyPr>
          <a:lstStyle>
            <a:lvl1pPr lvl="0" rtl="0" algn="l">
              <a:spcBef>
                <a:spcPts val="560"/>
              </a:spcBef>
              <a:spcAft>
                <a:spcPts val="0"/>
              </a:spcAft>
              <a:buSzPts val="2100"/>
              <a:buFont typeface="Noto Sans Symbols"/>
              <a:buNone/>
              <a:defRPr>
                <a:solidFill>
                  <a:schemeClr val="dk2"/>
                </a:solidFill>
              </a:defRPr>
            </a:lvl1pPr>
            <a:lvl2pPr lvl="1" rtl="0" algn="l">
              <a:spcBef>
                <a:spcPts val="360"/>
              </a:spcBef>
              <a:spcAft>
                <a:spcPts val="0"/>
              </a:spcAft>
              <a:buSzPts val="1350"/>
              <a:buChar char="–"/>
              <a:defRPr/>
            </a:lvl2pPr>
            <a:lvl3pPr lvl="2" rtl="0" algn="l">
              <a:spcBef>
                <a:spcPts val="360"/>
              </a:spcBef>
              <a:spcAft>
                <a:spcPts val="0"/>
              </a:spcAft>
              <a:buSzPts val="1350"/>
              <a:buChar char="●"/>
              <a:defRPr/>
            </a:lvl3pPr>
            <a:lvl4pPr lvl="3" rtl="0" algn="l">
              <a:spcBef>
                <a:spcPts val="360"/>
              </a:spcBef>
              <a:spcAft>
                <a:spcPts val="0"/>
              </a:spcAft>
              <a:buSzPts val="1440"/>
              <a:buChar char="–"/>
              <a:defRPr/>
            </a:lvl4pPr>
            <a:lvl5pPr lvl="4" rtl="0" algn="l">
              <a:spcBef>
                <a:spcPts val="360"/>
              </a:spcBef>
              <a:spcAft>
                <a:spcPts val="0"/>
              </a:spcAft>
              <a:buSzPts val="1170"/>
              <a:buChar char="●"/>
              <a:defRPr/>
            </a:lvl5pPr>
            <a:lvl6pPr lvl="5" rtl="0" algn="l">
              <a:spcBef>
                <a:spcPts val="360"/>
              </a:spcBef>
              <a:spcAft>
                <a:spcPts val="0"/>
              </a:spcAft>
              <a:buSzPts val="1170"/>
              <a:buChar char="●"/>
              <a:defRPr/>
            </a:lvl6pPr>
            <a:lvl7pPr lvl="6" rtl="0" algn="l">
              <a:spcBef>
                <a:spcPts val="360"/>
              </a:spcBef>
              <a:spcAft>
                <a:spcPts val="0"/>
              </a:spcAft>
              <a:buSzPts val="1170"/>
              <a:buChar char="●"/>
              <a:defRPr/>
            </a:lvl7pPr>
            <a:lvl8pPr lvl="7" rtl="0" algn="l">
              <a:spcBef>
                <a:spcPts val="360"/>
              </a:spcBef>
              <a:spcAft>
                <a:spcPts val="0"/>
              </a:spcAft>
              <a:buSzPts val="1170"/>
              <a:buChar char="●"/>
              <a:defRPr/>
            </a:lvl8pPr>
            <a:lvl9pPr lvl="8" rtl="0" algn="l">
              <a:spcBef>
                <a:spcPts val="360"/>
              </a:spcBef>
              <a:spcAft>
                <a:spcPts val="0"/>
              </a:spcAft>
              <a:buSzPts val="1170"/>
              <a:buChar char="●"/>
              <a:defRPr/>
            </a:lvl9pPr>
          </a:lstStyle>
          <a:p/>
        </p:txBody>
      </p:sp>
      <p:sp>
        <p:nvSpPr>
          <p:cNvPr id="23" name="Google Shape;23;p2"/>
          <p:cNvSpPr/>
          <p:nvPr>
            <p:ph type="ctrTitle"/>
          </p:nvPr>
        </p:nvSpPr>
        <p:spPr>
          <a:xfrm>
            <a:off x="685800" y="990600"/>
            <a:ext cx="8229600" cy="1905000"/>
          </a:xfrm>
          <a:prstGeom prst="roundRect">
            <a:avLst>
              <a:gd fmla="val 50000" name="adj"/>
            </a:avLst>
          </a:prstGeom>
          <a:noFill/>
          <a:ln>
            <a:noFill/>
          </a:ln>
        </p:spPr>
        <p:txBody>
          <a:bodyPr anchorCtr="0" anchor="ctr" bIns="45700" lIns="91425" spcFirstLastPara="1" rIns="91425" wrap="square" tIns="45700">
            <a:noAutofit/>
          </a:bodyPr>
          <a:lstStyle>
            <a:lvl1pPr lvl="0" rtl="0" algn="ctr">
              <a:lnSpc>
                <a:spcPct val="90000"/>
              </a:lnSpc>
              <a:spcBef>
                <a:spcPts val="0"/>
              </a:spcBef>
              <a:spcAft>
                <a:spcPts val="0"/>
              </a:spcAft>
              <a:buSzPts val="1400"/>
              <a:buNone/>
              <a:defRPr>
                <a:solidFill>
                  <a:schemeClr val="dk1"/>
                </a:solidFill>
              </a:defRPr>
            </a:lvl1pPr>
            <a:lvl2pPr lvl="1" rtl="0" algn="l">
              <a:lnSpc>
                <a:spcPct val="90000"/>
              </a:lnSpc>
              <a:spcBef>
                <a:spcPts val="0"/>
              </a:spcBef>
              <a:spcAft>
                <a:spcPts val="0"/>
              </a:spcAft>
              <a:buSzPts val="1400"/>
              <a:buNone/>
              <a:defRPr/>
            </a:lvl2pPr>
            <a:lvl3pPr lvl="2" rtl="0" algn="l">
              <a:lnSpc>
                <a:spcPct val="90000"/>
              </a:lnSpc>
              <a:spcBef>
                <a:spcPts val="0"/>
              </a:spcBef>
              <a:spcAft>
                <a:spcPts val="0"/>
              </a:spcAft>
              <a:buSzPts val="1400"/>
              <a:buNone/>
              <a:defRPr/>
            </a:lvl3pPr>
            <a:lvl4pPr lvl="3" rtl="0" algn="l">
              <a:lnSpc>
                <a:spcPct val="90000"/>
              </a:lnSpc>
              <a:spcBef>
                <a:spcPts val="0"/>
              </a:spcBef>
              <a:spcAft>
                <a:spcPts val="0"/>
              </a:spcAft>
              <a:buSzPts val="1400"/>
              <a:buNone/>
              <a:defRPr/>
            </a:lvl4pPr>
            <a:lvl5pPr lvl="4" rtl="0" algn="l">
              <a:lnSpc>
                <a:spcPct val="90000"/>
              </a:lnSpc>
              <a:spcBef>
                <a:spcPts val="0"/>
              </a:spcBef>
              <a:spcAft>
                <a:spcPts val="0"/>
              </a:spcAft>
              <a:buSzPts val="1400"/>
              <a:buNone/>
              <a:defRPr/>
            </a:lvl5pPr>
            <a:lvl6pPr lvl="5" rtl="0" algn="l">
              <a:lnSpc>
                <a:spcPct val="90000"/>
              </a:lnSpc>
              <a:spcBef>
                <a:spcPts val="0"/>
              </a:spcBef>
              <a:spcAft>
                <a:spcPts val="0"/>
              </a:spcAft>
              <a:buSzPts val="1400"/>
              <a:buNone/>
              <a:defRPr/>
            </a:lvl6pPr>
            <a:lvl7pPr lvl="6" rtl="0" algn="l">
              <a:lnSpc>
                <a:spcPct val="90000"/>
              </a:lnSpc>
              <a:spcBef>
                <a:spcPts val="0"/>
              </a:spcBef>
              <a:spcAft>
                <a:spcPts val="0"/>
              </a:spcAft>
              <a:buSzPts val="1400"/>
              <a:buNone/>
              <a:defRPr/>
            </a:lvl7pPr>
            <a:lvl8pPr lvl="7" rtl="0" algn="l">
              <a:lnSpc>
                <a:spcPct val="90000"/>
              </a:lnSpc>
              <a:spcBef>
                <a:spcPts val="0"/>
              </a:spcBef>
              <a:spcAft>
                <a:spcPts val="0"/>
              </a:spcAft>
              <a:buSzPts val="1400"/>
              <a:buNone/>
              <a:defRPr/>
            </a:lvl8pPr>
            <a:lvl9pPr lvl="8" rtl="0" algn="l">
              <a:lnSpc>
                <a:spcPct val="90000"/>
              </a:lnSpc>
              <a:spcBef>
                <a:spcPts val="0"/>
              </a:spcBef>
              <a:spcAft>
                <a:spcPts val="0"/>
              </a:spcAft>
              <a:buSzPts val="1400"/>
              <a:buNone/>
              <a:defRPr/>
            </a:lvl9pPr>
          </a:lstStyle>
          <a:p/>
        </p:txBody>
      </p:sp>
      <p:sp>
        <p:nvSpPr>
          <p:cNvPr id="24" name="Google Shape;24;p2"/>
          <p:cNvSpPr txBox="1"/>
          <p:nvPr>
            <p:ph idx="10" type="dt"/>
          </p:nvPr>
        </p:nvSpPr>
        <p:spPr>
          <a:xfrm>
            <a:off x="2438400" y="6248400"/>
            <a:ext cx="2130300" cy="474600"/>
          </a:xfrm>
          <a:prstGeom prst="rect">
            <a:avLst/>
          </a:prstGeom>
          <a:noFill/>
          <a:ln>
            <a:noFill/>
          </a:ln>
        </p:spPr>
        <p:txBody>
          <a:bodyPr anchorCtr="0" anchor="b" bIns="45700" lIns="91425" spcFirstLastPara="1" rIns="91425" wrap="square" tIns="45700">
            <a:noAutofit/>
          </a:bodyPr>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25" name="Google Shape;25;p2"/>
          <p:cNvSpPr txBox="1"/>
          <p:nvPr>
            <p:ph idx="11" type="ftr"/>
          </p:nvPr>
        </p:nvSpPr>
        <p:spPr>
          <a:xfrm>
            <a:off x="5791200" y="6248400"/>
            <a:ext cx="2897100" cy="474600"/>
          </a:xfrm>
          <a:prstGeom prst="rect">
            <a:avLst/>
          </a:prstGeom>
          <a:noFill/>
          <a:ln>
            <a:noFill/>
          </a:ln>
        </p:spPr>
        <p:txBody>
          <a:bodyPr anchorCtr="0" anchor="b" bIns="45700" lIns="91425" spcFirstLastPara="1" rIns="91425" wrap="square" tIns="45700">
            <a:noAutofit/>
          </a:bodyPr>
          <a:lstStyle>
            <a:lvl1pPr lvl="0" rtl="0" algn="r">
              <a:lnSpc>
                <a:spcPct val="100000"/>
              </a:lnSpc>
              <a:spcBef>
                <a:spcPts val="0"/>
              </a:spcBef>
              <a:spcAft>
                <a:spcPts val="0"/>
              </a:spcAft>
              <a:buSzPts val="1400"/>
              <a:buNone/>
              <a:defRPr sz="1400"/>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26" name="Google Shape;26;p2"/>
          <p:cNvSpPr txBox="1"/>
          <p:nvPr>
            <p:ph idx="12" type="sldNum"/>
          </p:nvPr>
        </p:nvSpPr>
        <p:spPr>
          <a:xfrm>
            <a:off x="76200" y="6248400"/>
            <a:ext cx="587400" cy="489000"/>
          </a:xfrm>
          <a:prstGeom prst="rect">
            <a:avLst/>
          </a:prstGeom>
          <a:noFill/>
          <a:ln>
            <a:noFill/>
          </a:ln>
        </p:spPr>
        <p:txBody>
          <a:bodyPr anchorCtr="0" anchor="b" bIns="45700" lIns="91425" spcFirstLastPara="1" rIns="91425" wrap="square" tIns="45700">
            <a:noAutofit/>
          </a:bodyPr>
          <a:lstStyle>
            <a:lvl1pPr indent="0" lvl="0"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1pPr>
            <a:lvl2pPr indent="0" lvl="1"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2pPr>
            <a:lvl3pPr indent="0" lvl="2"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3pPr>
            <a:lvl4pPr indent="0" lvl="3"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4pPr>
            <a:lvl5pPr indent="0" lvl="4"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5pPr>
            <a:lvl6pPr indent="0" lvl="5"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6pPr>
            <a:lvl7pPr indent="0" lvl="6"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7pPr>
            <a:lvl8pPr indent="0" lvl="7"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8pPr>
            <a:lvl9pPr indent="0" lvl="8"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wo Content" type="twoObj">
  <p:cSld name="TWO_OBJECTS">
    <p:spTree>
      <p:nvGrpSpPr>
        <p:cNvPr id="91" name="Shape 91"/>
        <p:cNvGrpSpPr/>
        <p:nvPr/>
      </p:nvGrpSpPr>
      <p:grpSpPr>
        <a:xfrm>
          <a:off x="0" y="0"/>
          <a:ext cx="0" cy="0"/>
          <a:chOff x="0" y="0"/>
          <a:chExt cx="0" cy="0"/>
        </a:xfrm>
      </p:grpSpPr>
      <p:sp>
        <p:nvSpPr>
          <p:cNvPr id="92" name="Google Shape;92;p12"/>
          <p:cNvSpPr/>
          <p:nvPr>
            <p:ph type="title"/>
          </p:nvPr>
        </p:nvSpPr>
        <p:spPr>
          <a:xfrm>
            <a:off x="762000" y="762000"/>
            <a:ext cx="7924800" cy="1143000"/>
          </a:xfrm>
          <a:prstGeom prst="roundRect">
            <a:avLst>
              <a:gd fmla="val 4680" name="adj"/>
            </a:avLst>
          </a:prstGeom>
          <a:noFill/>
          <a:ln>
            <a:noFill/>
          </a:ln>
        </p:spPr>
        <p:txBody>
          <a:bodyPr anchorCtr="0" anchor="b" bIns="45700" lIns="91425" spcFirstLastPara="1" rIns="91425" wrap="square" tIns="45700">
            <a:noAutofit/>
          </a:bodyPr>
          <a:lstStyle>
            <a:lvl1pPr lvl="0" rtl="0" algn="l">
              <a:lnSpc>
                <a:spcPct val="90000"/>
              </a:lnSpc>
              <a:spcBef>
                <a:spcPts val="0"/>
              </a:spcBef>
              <a:spcAft>
                <a:spcPts val="0"/>
              </a:spcAft>
              <a:buSzPts val="1400"/>
              <a:buNone/>
              <a:defRPr/>
            </a:lvl1pPr>
            <a:lvl2pPr lvl="1" rtl="0" algn="l">
              <a:lnSpc>
                <a:spcPct val="90000"/>
              </a:lnSpc>
              <a:spcBef>
                <a:spcPts val="0"/>
              </a:spcBef>
              <a:spcAft>
                <a:spcPts val="0"/>
              </a:spcAft>
              <a:buSzPts val="1400"/>
              <a:buNone/>
              <a:defRPr/>
            </a:lvl2pPr>
            <a:lvl3pPr lvl="2" rtl="0" algn="l">
              <a:lnSpc>
                <a:spcPct val="90000"/>
              </a:lnSpc>
              <a:spcBef>
                <a:spcPts val="0"/>
              </a:spcBef>
              <a:spcAft>
                <a:spcPts val="0"/>
              </a:spcAft>
              <a:buSzPts val="1400"/>
              <a:buNone/>
              <a:defRPr/>
            </a:lvl3pPr>
            <a:lvl4pPr lvl="3" rtl="0" algn="l">
              <a:lnSpc>
                <a:spcPct val="90000"/>
              </a:lnSpc>
              <a:spcBef>
                <a:spcPts val="0"/>
              </a:spcBef>
              <a:spcAft>
                <a:spcPts val="0"/>
              </a:spcAft>
              <a:buSzPts val="1400"/>
              <a:buNone/>
              <a:defRPr/>
            </a:lvl4pPr>
            <a:lvl5pPr lvl="4" rtl="0" algn="l">
              <a:lnSpc>
                <a:spcPct val="90000"/>
              </a:lnSpc>
              <a:spcBef>
                <a:spcPts val="0"/>
              </a:spcBef>
              <a:spcAft>
                <a:spcPts val="0"/>
              </a:spcAft>
              <a:buSzPts val="1400"/>
              <a:buNone/>
              <a:defRPr/>
            </a:lvl5pPr>
            <a:lvl6pPr lvl="5" rtl="0" algn="l">
              <a:lnSpc>
                <a:spcPct val="90000"/>
              </a:lnSpc>
              <a:spcBef>
                <a:spcPts val="0"/>
              </a:spcBef>
              <a:spcAft>
                <a:spcPts val="0"/>
              </a:spcAft>
              <a:buSzPts val="1400"/>
              <a:buNone/>
              <a:defRPr/>
            </a:lvl6pPr>
            <a:lvl7pPr lvl="6" rtl="0" algn="l">
              <a:lnSpc>
                <a:spcPct val="90000"/>
              </a:lnSpc>
              <a:spcBef>
                <a:spcPts val="0"/>
              </a:spcBef>
              <a:spcAft>
                <a:spcPts val="0"/>
              </a:spcAft>
              <a:buSzPts val="1400"/>
              <a:buNone/>
              <a:defRPr/>
            </a:lvl7pPr>
            <a:lvl8pPr lvl="7" rtl="0" algn="l">
              <a:lnSpc>
                <a:spcPct val="90000"/>
              </a:lnSpc>
              <a:spcBef>
                <a:spcPts val="0"/>
              </a:spcBef>
              <a:spcAft>
                <a:spcPts val="0"/>
              </a:spcAft>
              <a:buSzPts val="1400"/>
              <a:buNone/>
              <a:defRPr/>
            </a:lvl8pPr>
            <a:lvl9pPr lvl="8" rtl="0" algn="l">
              <a:lnSpc>
                <a:spcPct val="90000"/>
              </a:lnSpc>
              <a:spcBef>
                <a:spcPts val="0"/>
              </a:spcBef>
              <a:spcAft>
                <a:spcPts val="0"/>
              </a:spcAft>
              <a:buSzPts val="1400"/>
              <a:buNone/>
              <a:defRPr/>
            </a:lvl9pPr>
          </a:lstStyle>
          <a:p/>
        </p:txBody>
      </p:sp>
      <p:sp>
        <p:nvSpPr>
          <p:cNvPr id="93" name="Google Shape;93;p12"/>
          <p:cNvSpPr txBox="1"/>
          <p:nvPr>
            <p:ph idx="1" type="body"/>
          </p:nvPr>
        </p:nvSpPr>
        <p:spPr>
          <a:xfrm>
            <a:off x="838200" y="2362200"/>
            <a:ext cx="3770400" cy="3724200"/>
          </a:xfrm>
          <a:prstGeom prst="rect">
            <a:avLst/>
          </a:prstGeom>
          <a:noFill/>
          <a:ln>
            <a:noFill/>
          </a:ln>
        </p:spPr>
        <p:txBody>
          <a:bodyPr anchorCtr="0" anchor="t" bIns="45700" lIns="91425" spcFirstLastPara="1" rIns="91425" wrap="square" tIns="45700">
            <a:noAutofit/>
          </a:bodyPr>
          <a:lstStyle>
            <a:lvl1pPr indent="-361950" lvl="0" marL="457200" rtl="0" algn="l">
              <a:spcBef>
                <a:spcPts val="560"/>
              </a:spcBef>
              <a:spcAft>
                <a:spcPts val="0"/>
              </a:spcAft>
              <a:buSzPts val="2100"/>
              <a:buChar char="●"/>
              <a:defRPr sz="2800"/>
            </a:lvl1pPr>
            <a:lvl2pPr indent="-342900" lvl="1" marL="914400" rtl="0" algn="l">
              <a:spcBef>
                <a:spcPts val="480"/>
              </a:spcBef>
              <a:spcAft>
                <a:spcPts val="0"/>
              </a:spcAft>
              <a:buSzPts val="1800"/>
              <a:buFont typeface="Arial"/>
              <a:buChar char="–"/>
              <a:defRPr sz="2400"/>
            </a:lvl2pPr>
            <a:lvl3pPr indent="-323850" lvl="2" marL="1371600" rtl="0" algn="l">
              <a:spcBef>
                <a:spcPts val="400"/>
              </a:spcBef>
              <a:spcAft>
                <a:spcPts val="0"/>
              </a:spcAft>
              <a:buSzPts val="1500"/>
              <a:buChar char="●"/>
              <a:defRPr sz="2000"/>
            </a:lvl3pPr>
            <a:lvl4pPr indent="-320039" lvl="3" marL="1828800" rtl="0" algn="l">
              <a:spcBef>
                <a:spcPts val="360"/>
              </a:spcBef>
              <a:spcAft>
                <a:spcPts val="0"/>
              </a:spcAft>
              <a:buSzPts val="1440"/>
              <a:buFont typeface="Arial"/>
              <a:buChar char="–"/>
              <a:defRPr sz="1800"/>
            </a:lvl4pPr>
            <a:lvl5pPr indent="-302895" lvl="4" marL="2286000" rtl="0" algn="l">
              <a:spcBef>
                <a:spcPts val="360"/>
              </a:spcBef>
              <a:spcAft>
                <a:spcPts val="0"/>
              </a:spcAft>
              <a:buSzPts val="1170"/>
              <a:buChar char="●"/>
              <a:defRPr sz="1800"/>
            </a:lvl5pPr>
            <a:lvl6pPr indent="-302895" lvl="5" marL="2743200" rtl="0" algn="l">
              <a:spcBef>
                <a:spcPts val="360"/>
              </a:spcBef>
              <a:spcAft>
                <a:spcPts val="0"/>
              </a:spcAft>
              <a:buSzPts val="1170"/>
              <a:buChar char="●"/>
              <a:defRPr sz="1800"/>
            </a:lvl6pPr>
            <a:lvl7pPr indent="-302895" lvl="6" marL="3200400" rtl="0" algn="l">
              <a:spcBef>
                <a:spcPts val="360"/>
              </a:spcBef>
              <a:spcAft>
                <a:spcPts val="0"/>
              </a:spcAft>
              <a:buSzPts val="1170"/>
              <a:buChar char="●"/>
              <a:defRPr sz="1800"/>
            </a:lvl7pPr>
            <a:lvl8pPr indent="-302895" lvl="7" marL="3657600" rtl="0" algn="l">
              <a:spcBef>
                <a:spcPts val="360"/>
              </a:spcBef>
              <a:spcAft>
                <a:spcPts val="0"/>
              </a:spcAft>
              <a:buSzPts val="1170"/>
              <a:buChar char="●"/>
              <a:defRPr sz="1800"/>
            </a:lvl8pPr>
            <a:lvl9pPr indent="-302895" lvl="8" marL="4114800" rtl="0" algn="l">
              <a:spcBef>
                <a:spcPts val="360"/>
              </a:spcBef>
              <a:spcAft>
                <a:spcPts val="0"/>
              </a:spcAft>
              <a:buSzPts val="1170"/>
              <a:buChar char="●"/>
              <a:defRPr sz="1800"/>
            </a:lvl9pPr>
          </a:lstStyle>
          <a:p/>
        </p:txBody>
      </p:sp>
      <p:sp>
        <p:nvSpPr>
          <p:cNvPr id="94" name="Google Shape;94;p12"/>
          <p:cNvSpPr txBox="1"/>
          <p:nvPr>
            <p:ph idx="2" type="body"/>
          </p:nvPr>
        </p:nvSpPr>
        <p:spPr>
          <a:xfrm>
            <a:off x="4760913" y="2362200"/>
            <a:ext cx="3770400" cy="3724200"/>
          </a:xfrm>
          <a:prstGeom prst="rect">
            <a:avLst/>
          </a:prstGeom>
          <a:noFill/>
          <a:ln>
            <a:noFill/>
          </a:ln>
        </p:spPr>
        <p:txBody>
          <a:bodyPr anchorCtr="0" anchor="t" bIns="45700" lIns="91425" spcFirstLastPara="1" rIns="91425" wrap="square" tIns="45700">
            <a:noAutofit/>
          </a:bodyPr>
          <a:lstStyle>
            <a:lvl1pPr indent="-361950" lvl="0" marL="457200" rtl="0" algn="l">
              <a:spcBef>
                <a:spcPts val="560"/>
              </a:spcBef>
              <a:spcAft>
                <a:spcPts val="0"/>
              </a:spcAft>
              <a:buSzPts val="2100"/>
              <a:buChar char="●"/>
              <a:defRPr sz="2800"/>
            </a:lvl1pPr>
            <a:lvl2pPr indent="-342900" lvl="1" marL="914400" rtl="0" algn="l">
              <a:spcBef>
                <a:spcPts val="480"/>
              </a:spcBef>
              <a:spcAft>
                <a:spcPts val="0"/>
              </a:spcAft>
              <a:buSzPts val="1800"/>
              <a:buFont typeface="Arial"/>
              <a:buChar char="–"/>
              <a:defRPr sz="2400"/>
            </a:lvl2pPr>
            <a:lvl3pPr indent="-323850" lvl="2" marL="1371600" rtl="0" algn="l">
              <a:spcBef>
                <a:spcPts val="400"/>
              </a:spcBef>
              <a:spcAft>
                <a:spcPts val="0"/>
              </a:spcAft>
              <a:buSzPts val="1500"/>
              <a:buChar char="●"/>
              <a:defRPr sz="2000"/>
            </a:lvl3pPr>
            <a:lvl4pPr indent="-320039" lvl="3" marL="1828800" rtl="0" algn="l">
              <a:spcBef>
                <a:spcPts val="360"/>
              </a:spcBef>
              <a:spcAft>
                <a:spcPts val="0"/>
              </a:spcAft>
              <a:buSzPts val="1440"/>
              <a:buFont typeface="Arial"/>
              <a:buChar char="–"/>
              <a:defRPr sz="1800"/>
            </a:lvl4pPr>
            <a:lvl5pPr indent="-302895" lvl="4" marL="2286000" rtl="0" algn="l">
              <a:spcBef>
                <a:spcPts val="360"/>
              </a:spcBef>
              <a:spcAft>
                <a:spcPts val="0"/>
              </a:spcAft>
              <a:buSzPts val="1170"/>
              <a:buChar char="●"/>
              <a:defRPr sz="1800"/>
            </a:lvl5pPr>
            <a:lvl6pPr indent="-302895" lvl="5" marL="2743200" rtl="0" algn="l">
              <a:spcBef>
                <a:spcPts val="360"/>
              </a:spcBef>
              <a:spcAft>
                <a:spcPts val="0"/>
              </a:spcAft>
              <a:buSzPts val="1170"/>
              <a:buChar char="●"/>
              <a:defRPr sz="1800"/>
            </a:lvl6pPr>
            <a:lvl7pPr indent="-302895" lvl="6" marL="3200400" rtl="0" algn="l">
              <a:spcBef>
                <a:spcPts val="360"/>
              </a:spcBef>
              <a:spcAft>
                <a:spcPts val="0"/>
              </a:spcAft>
              <a:buSzPts val="1170"/>
              <a:buChar char="●"/>
              <a:defRPr sz="1800"/>
            </a:lvl7pPr>
            <a:lvl8pPr indent="-302895" lvl="7" marL="3657600" rtl="0" algn="l">
              <a:spcBef>
                <a:spcPts val="360"/>
              </a:spcBef>
              <a:spcAft>
                <a:spcPts val="0"/>
              </a:spcAft>
              <a:buSzPts val="1170"/>
              <a:buChar char="●"/>
              <a:defRPr sz="1800"/>
            </a:lvl8pPr>
            <a:lvl9pPr indent="-302895" lvl="8" marL="4114800" rtl="0" algn="l">
              <a:spcBef>
                <a:spcPts val="360"/>
              </a:spcBef>
              <a:spcAft>
                <a:spcPts val="0"/>
              </a:spcAft>
              <a:buSzPts val="1170"/>
              <a:buChar char="●"/>
              <a:defRPr sz="1800"/>
            </a:lvl9pPr>
          </a:lstStyle>
          <a:p/>
        </p:txBody>
      </p:sp>
      <p:sp>
        <p:nvSpPr>
          <p:cNvPr id="95" name="Google Shape;95;p12"/>
          <p:cNvSpPr txBox="1"/>
          <p:nvPr>
            <p:ph idx="10" type="dt"/>
          </p:nvPr>
        </p:nvSpPr>
        <p:spPr>
          <a:xfrm>
            <a:off x="2438400" y="6248400"/>
            <a:ext cx="2130300" cy="474600"/>
          </a:xfrm>
          <a:prstGeom prst="rect">
            <a:avLst/>
          </a:prstGeom>
          <a:noFill/>
          <a:ln>
            <a:noFill/>
          </a:ln>
        </p:spPr>
        <p:txBody>
          <a:bodyPr anchorCtr="0" anchor="b" bIns="45700" lIns="91425" spcFirstLastPara="1" rIns="91425" wrap="square" tIns="45700">
            <a:noAutofit/>
          </a:bodyPr>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96" name="Google Shape;96;p12"/>
          <p:cNvSpPr txBox="1"/>
          <p:nvPr>
            <p:ph idx="11" type="ftr"/>
          </p:nvPr>
        </p:nvSpPr>
        <p:spPr>
          <a:xfrm>
            <a:off x="5791200" y="6248400"/>
            <a:ext cx="2897100" cy="474600"/>
          </a:xfrm>
          <a:prstGeom prst="rect">
            <a:avLst/>
          </a:prstGeom>
          <a:noFill/>
          <a:ln>
            <a:noFill/>
          </a:ln>
        </p:spPr>
        <p:txBody>
          <a:bodyPr anchorCtr="0" anchor="b" bIns="45700" lIns="91425" spcFirstLastPara="1" rIns="91425" wrap="square" tIns="45700">
            <a:noAutofit/>
          </a:bodyPr>
          <a:lstStyle>
            <a:lvl1pPr lvl="0" rtl="0" algn="ctr">
              <a:lnSpc>
                <a:spcPct val="100000"/>
              </a:lnSpc>
              <a:spcBef>
                <a:spcPts val="0"/>
              </a:spcBef>
              <a:spcAft>
                <a:spcPts val="0"/>
              </a:spcAft>
              <a:buSzPts val="1400"/>
              <a:buNone/>
              <a:defRPr sz="1400"/>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97" name="Google Shape;97;p12"/>
          <p:cNvSpPr txBox="1"/>
          <p:nvPr>
            <p:ph idx="12" type="sldNum"/>
          </p:nvPr>
        </p:nvSpPr>
        <p:spPr>
          <a:xfrm>
            <a:off x="84137" y="6242050"/>
            <a:ext cx="587400" cy="489000"/>
          </a:xfrm>
          <a:prstGeom prst="rect">
            <a:avLst/>
          </a:prstGeom>
          <a:noFill/>
          <a:ln>
            <a:noFill/>
          </a:ln>
        </p:spPr>
        <p:txBody>
          <a:bodyPr anchorCtr="1" anchor="b" bIns="45700" lIns="91425" spcFirstLastPara="1" rIns="91425" wrap="square" tIns="45700">
            <a:noAutofit/>
          </a:bodyPr>
          <a:lstStyle>
            <a:lvl1pPr indent="0" lvl="0"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1pPr>
            <a:lvl2pPr indent="0" lvl="1"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2pPr>
            <a:lvl3pPr indent="0" lvl="2"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3pPr>
            <a:lvl4pPr indent="0" lvl="3"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4pPr>
            <a:lvl5pPr indent="0" lvl="4"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5pPr>
            <a:lvl6pPr indent="0" lvl="5"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6pPr>
            <a:lvl7pPr indent="0" lvl="6"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7pPr>
            <a:lvl8pPr indent="0" lvl="7"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8pPr>
            <a:lvl9pPr indent="0" lvl="8"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spTree>
      <p:nvGrpSpPr>
        <p:cNvPr id="98" name="Shape 98"/>
        <p:cNvGrpSpPr/>
        <p:nvPr/>
      </p:nvGrpSpPr>
      <p:grpSpPr>
        <a:xfrm>
          <a:off x="0" y="0"/>
          <a:ext cx="0" cy="0"/>
          <a:chOff x="0" y="0"/>
          <a:chExt cx="0" cy="0"/>
        </a:xfrm>
      </p:grpSpPr>
      <p:sp>
        <p:nvSpPr>
          <p:cNvPr id="99" name="Google Shape;99;p13"/>
          <p:cNvSpPr/>
          <p:nvPr>
            <p:ph type="title"/>
          </p:nvPr>
        </p:nvSpPr>
        <p:spPr>
          <a:xfrm>
            <a:off x="722313" y="4406900"/>
            <a:ext cx="7772400" cy="1362000"/>
          </a:xfrm>
          <a:prstGeom prst="roundRect">
            <a:avLst>
              <a:gd fmla="val 4680" name="adj"/>
            </a:avLst>
          </a:prstGeom>
          <a:noFill/>
          <a:ln>
            <a:noFill/>
          </a:ln>
        </p:spPr>
        <p:txBody>
          <a:bodyPr anchorCtr="0" anchor="t" bIns="45700" lIns="91425" spcFirstLastPara="1" rIns="91425" wrap="square" tIns="45700">
            <a:noAutofit/>
          </a:bodyPr>
          <a:lstStyle>
            <a:lvl1pPr lvl="0" rtl="0" algn="l">
              <a:lnSpc>
                <a:spcPct val="90000"/>
              </a:lnSpc>
              <a:spcBef>
                <a:spcPts val="0"/>
              </a:spcBef>
              <a:spcAft>
                <a:spcPts val="0"/>
              </a:spcAft>
              <a:buSzPts val="1400"/>
              <a:buNone/>
              <a:defRPr b="1" sz="4000" cap="none"/>
            </a:lvl1pPr>
            <a:lvl2pPr lvl="1" rtl="0" algn="l">
              <a:lnSpc>
                <a:spcPct val="90000"/>
              </a:lnSpc>
              <a:spcBef>
                <a:spcPts val="0"/>
              </a:spcBef>
              <a:spcAft>
                <a:spcPts val="0"/>
              </a:spcAft>
              <a:buSzPts val="1400"/>
              <a:buNone/>
              <a:defRPr/>
            </a:lvl2pPr>
            <a:lvl3pPr lvl="2" rtl="0" algn="l">
              <a:lnSpc>
                <a:spcPct val="90000"/>
              </a:lnSpc>
              <a:spcBef>
                <a:spcPts val="0"/>
              </a:spcBef>
              <a:spcAft>
                <a:spcPts val="0"/>
              </a:spcAft>
              <a:buSzPts val="1400"/>
              <a:buNone/>
              <a:defRPr/>
            </a:lvl3pPr>
            <a:lvl4pPr lvl="3" rtl="0" algn="l">
              <a:lnSpc>
                <a:spcPct val="90000"/>
              </a:lnSpc>
              <a:spcBef>
                <a:spcPts val="0"/>
              </a:spcBef>
              <a:spcAft>
                <a:spcPts val="0"/>
              </a:spcAft>
              <a:buSzPts val="1400"/>
              <a:buNone/>
              <a:defRPr/>
            </a:lvl4pPr>
            <a:lvl5pPr lvl="4" rtl="0" algn="l">
              <a:lnSpc>
                <a:spcPct val="90000"/>
              </a:lnSpc>
              <a:spcBef>
                <a:spcPts val="0"/>
              </a:spcBef>
              <a:spcAft>
                <a:spcPts val="0"/>
              </a:spcAft>
              <a:buSzPts val="1400"/>
              <a:buNone/>
              <a:defRPr/>
            </a:lvl5pPr>
            <a:lvl6pPr lvl="5" rtl="0" algn="l">
              <a:lnSpc>
                <a:spcPct val="90000"/>
              </a:lnSpc>
              <a:spcBef>
                <a:spcPts val="0"/>
              </a:spcBef>
              <a:spcAft>
                <a:spcPts val="0"/>
              </a:spcAft>
              <a:buSzPts val="1400"/>
              <a:buNone/>
              <a:defRPr/>
            </a:lvl6pPr>
            <a:lvl7pPr lvl="6" rtl="0" algn="l">
              <a:lnSpc>
                <a:spcPct val="90000"/>
              </a:lnSpc>
              <a:spcBef>
                <a:spcPts val="0"/>
              </a:spcBef>
              <a:spcAft>
                <a:spcPts val="0"/>
              </a:spcAft>
              <a:buSzPts val="1400"/>
              <a:buNone/>
              <a:defRPr/>
            </a:lvl7pPr>
            <a:lvl8pPr lvl="7" rtl="0" algn="l">
              <a:lnSpc>
                <a:spcPct val="90000"/>
              </a:lnSpc>
              <a:spcBef>
                <a:spcPts val="0"/>
              </a:spcBef>
              <a:spcAft>
                <a:spcPts val="0"/>
              </a:spcAft>
              <a:buSzPts val="1400"/>
              <a:buNone/>
              <a:defRPr/>
            </a:lvl8pPr>
            <a:lvl9pPr lvl="8" rtl="0" algn="l">
              <a:lnSpc>
                <a:spcPct val="90000"/>
              </a:lnSpc>
              <a:spcBef>
                <a:spcPts val="0"/>
              </a:spcBef>
              <a:spcAft>
                <a:spcPts val="0"/>
              </a:spcAft>
              <a:buSzPts val="1400"/>
              <a:buNone/>
              <a:defRPr/>
            </a:lvl9pPr>
          </a:lstStyle>
          <a:p/>
        </p:txBody>
      </p:sp>
      <p:sp>
        <p:nvSpPr>
          <p:cNvPr id="100" name="Google Shape;100;p13"/>
          <p:cNvSpPr txBox="1"/>
          <p:nvPr>
            <p:ph idx="1" type="body"/>
          </p:nvPr>
        </p:nvSpPr>
        <p:spPr>
          <a:xfrm>
            <a:off x="722313" y="2906713"/>
            <a:ext cx="7772400" cy="1500300"/>
          </a:xfrm>
          <a:prstGeom prst="rect">
            <a:avLst/>
          </a:prstGeom>
          <a:noFill/>
          <a:ln>
            <a:noFill/>
          </a:ln>
        </p:spPr>
        <p:txBody>
          <a:bodyPr anchorCtr="0" anchor="b" bIns="45700" lIns="91425" spcFirstLastPara="1" rIns="91425" wrap="square" tIns="45700">
            <a:noAutofit/>
          </a:bodyPr>
          <a:lstStyle>
            <a:lvl1pPr indent="-228600" lvl="0" marL="457200" rtl="0" algn="l">
              <a:spcBef>
                <a:spcPts val="400"/>
              </a:spcBef>
              <a:spcAft>
                <a:spcPts val="0"/>
              </a:spcAft>
              <a:buSzPts val="1500"/>
              <a:buNone/>
              <a:defRPr sz="2000"/>
            </a:lvl1pPr>
            <a:lvl2pPr indent="-228600" lvl="1" marL="914400" rtl="0" algn="l">
              <a:spcBef>
                <a:spcPts val="360"/>
              </a:spcBef>
              <a:spcAft>
                <a:spcPts val="0"/>
              </a:spcAft>
              <a:buSzPts val="1350"/>
              <a:buFont typeface="Arial"/>
              <a:buNone/>
              <a:defRPr sz="1800"/>
            </a:lvl2pPr>
            <a:lvl3pPr indent="-228600" lvl="2" marL="1371600" rtl="0" algn="l">
              <a:spcBef>
                <a:spcPts val="320"/>
              </a:spcBef>
              <a:spcAft>
                <a:spcPts val="0"/>
              </a:spcAft>
              <a:buSzPts val="1200"/>
              <a:buNone/>
              <a:defRPr sz="1600"/>
            </a:lvl3pPr>
            <a:lvl4pPr indent="-228600" lvl="3" marL="1828800" rtl="0" algn="l">
              <a:spcBef>
                <a:spcPts val="280"/>
              </a:spcBef>
              <a:spcAft>
                <a:spcPts val="0"/>
              </a:spcAft>
              <a:buSzPts val="1120"/>
              <a:buFont typeface="Arial"/>
              <a:buNone/>
              <a:defRPr sz="1400"/>
            </a:lvl4pPr>
            <a:lvl5pPr indent="-228600" lvl="4" marL="2286000" rtl="0" algn="l">
              <a:spcBef>
                <a:spcPts val="280"/>
              </a:spcBef>
              <a:spcAft>
                <a:spcPts val="0"/>
              </a:spcAft>
              <a:buSzPts val="910"/>
              <a:buNone/>
              <a:defRPr sz="1400"/>
            </a:lvl5pPr>
            <a:lvl6pPr indent="-228600" lvl="5" marL="2743200" rtl="0" algn="l">
              <a:spcBef>
                <a:spcPts val="280"/>
              </a:spcBef>
              <a:spcAft>
                <a:spcPts val="0"/>
              </a:spcAft>
              <a:buSzPts val="910"/>
              <a:buNone/>
              <a:defRPr sz="1400"/>
            </a:lvl6pPr>
            <a:lvl7pPr indent="-228600" lvl="6" marL="3200400" rtl="0" algn="l">
              <a:spcBef>
                <a:spcPts val="280"/>
              </a:spcBef>
              <a:spcAft>
                <a:spcPts val="0"/>
              </a:spcAft>
              <a:buSzPts val="910"/>
              <a:buNone/>
              <a:defRPr sz="1400"/>
            </a:lvl7pPr>
            <a:lvl8pPr indent="-228600" lvl="7" marL="3657600" rtl="0" algn="l">
              <a:spcBef>
                <a:spcPts val="280"/>
              </a:spcBef>
              <a:spcAft>
                <a:spcPts val="0"/>
              </a:spcAft>
              <a:buSzPts val="910"/>
              <a:buNone/>
              <a:defRPr sz="1400"/>
            </a:lvl8pPr>
            <a:lvl9pPr indent="-228600" lvl="8" marL="4114800" rtl="0" algn="l">
              <a:spcBef>
                <a:spcPts val="280"/>
              </a:spcBef>
              <a:spcAft>
                <a:spcPts val="0"/>
              </a:spcAft>
              <a:buSzPts val="910"/>
              <a:buNone/>
              <a:defRPr sz="1400"/>
            </a:lvl9pPr>
          </a:lstStyle>
          <a:p/>
        </p:txBody>
      </p:sp>
      <p:sp>
        <p:nvSpPr>
          <p:cNvPr id="101" name="Google Shape;101;p13"/>
          <p:cNvSpPr txBox="1"/>
          <p:nvPr>
            <p:ph idx="10" type="dt"/>
          </p:nvPr>
        </p:nvSpPr>
        <p:spPr>
          <a:xfrm>
            <a:off x="2438400" y="6248400"/>
            <a:ext cx="2130300" cy="474600"/>
          </a:xfrm>
          <a:prstGeom prst="rect">
            <a:avLst/>
          </a:prstGeom>
          <a:noFill/>
          <a:ln>
            <a:noFill/>
          </a:ln>
        </p:spPr>
        <p:txBody>
          <a:bodyPr anchorCtr="0" anchor="b" bIns="45700" lIns="91425" spcFirstLastPara="1" rIns="91425" wrap="square" tIns="45700">
            <a:noAutofit/>
          </a:bodyPr>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102" name="Google Shape;102;p13"/>
          <p:cNvSpPr txBox="1"/>
          <p:nvPr>
            <p:ph idx="11" type="ftr"/>
          </p:nvPr>
        </p:nvSpPr>
        <p:spPr>
          <a:xfrm>
            <a:off x="5791200" y="6248400"/>
            <a:ext cx="2897100" cy="474600"/>
          </a:xfrm>
          <a:prstGeom prst="rect">
            <a:avLst/>
          </a:prstGeom>
          <a:noFill/>
          <a:ln>
            <a:noFill/>
          </a:ln>
        </p:spPr>
        <p:txBody>
          <a:bodyPr anchorCtr="0" anchor="b" bIns="45700" lIns="91425" spcFirstLastPara="1" rIns="91425" wrap="square" tIns="45700">
            <a:noAutofit/>
          </a:bodyPr>
          <a:lstStyle>
            <a:lvl1pPr lvl="0" rtl="0" algn="ctr">
              <a:lnSpc>
                <a:spcPct val="100000"/>
              </a:lnSpc>
              <a:spcBef>
                <a:spcPts val="0"/>
              </a:spcBef>
              <a:spcAft>
                <a:spcPts val="0"/>
              </a:spcAft>
              <a:buSzPts val="1400"/>
              <a:buNone/>
              <a:defRPr sz="1400"/>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103" name="Google Shape;103;p13"/>
          <p:cNvSpPr txBox="1"/>
          <p:nvPr>
            <p:ph idx="12" type="sldNum"/>
          </p:nvPr>
        </p:nvSpPr>
        <p:spPr>
          <a:xfrm>
            <a:off x="84137" y="6242050"/>
            <a:ext cx="587400" cy="489000"/>
          </a:xfrm>
          <a:prstGeom prst="rect">
            <a:avLst/>
          </a:prstGeom>
          <a:noFill/>
          <a:ln>
            <a:noFill/>
          </a:ln>
        </p:spPr>
        <p:txBody>
          <a:bodyPr anchorCtr="1" anchor="b" bIns="45700" lIns="91425" spcFirstLastPara="1" rIns="91425" wrap="square" tIns="45700">
            <a:noAutofit/>
          </a:bodyPr>
          <a:lstStyle>
            <a:lvl1pPr indent="0" lvl="0"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1pPr>
            <a:lvl2pPr indent="0" lvl="1"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2pPr>
            <a:lvl3pPr indent="0" lvl="2"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3pPr>
            <a:lvl4pPr indent="0" lvl="3"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4pPr>
            <a:lvl5pPr indent="0" lvl="4"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5pPr>
            <a:lvl6pPr indent="0" lvl="5"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6pPr>
            <a:lvl7pPr indent="0" lvl="6"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7pPr>
            <a:lvl8pPr indent="0" lvl="7"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8pPr>
            <a:lvl9pPr indent="0" lvl="8"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Content" type="obj">
  <p:cSld name="OBJECT">
    <p:spTree>
      <p:nvGrpSpPr>
        <p:cNvPr id="40" name="Shape 40"/>
        <p:cNvGrpSpPr/>
        <p:nvPr/>
      </p:nvGrpSpPr>
      <p:grpSpPr>
        <a:xfrm>
          <a:off x="0" y="0"/>
          <a:ext cx="0" cy="0"/>
          <a:chOff x="0" y="0"/>
          <a:chExt cx="0" cy="0"/>
        </a:xfrm>
      </p:grpSpPr>
      <p:sp>
        <p:nvSpPr>
          <p:cNvPr id="41" name="Google Shape;41;p4"/>
          <p:cNvSpPr/>
          <p:nvPr>
            <p:ph type="title"/>
          </p:nvPr>
        </p:nvSpPr>
        <p:spPr>
          <a:xfrm>
            <a:off x="762000" y="762000"/>
            <a:ext cx="7924800" cy="1143000"/>
          </a:xfrm>
          <a:prstGeom prst="roundRect">
            <a:avLst>
              <a:gd fmla="val 4680" name="adj"/>
            </a:avLst>
          </a:prstGeom>
          <a:noFill/>
          <a:ln>
            <a:noFill/>
          </a:ln>
        </p:spPr>
        <p:txBody>
          <a:bodyPr anchorCtr="0" anchor="b" bIns="45700" lIns="91425" spcFirstLastPara="1" rIns="91425" wrap="square" tIns="45700">
            <a:noAutofit/>
          </a:bodyPr>
          <a:lstStyle>
            <a:lvl1pPr lvl="0" rtl="0" algn="l">
              <a:lnSpc>
                <a:spcPct val="90000"/>
              </a:lnSpc>
              <a:spcBef>
                <a:spcPts val="0"/>
              </a:spcBef>
              <a:spcAft>
                <a:spcPts val="0"/>
              </a:spcAft>
              <a:buSzPts val="1400"/>
              <a:buNone/>
              <a:defRPr/>
            </a:lvl1pPr>
            <a:lvl2pPr lvl="1" rtl="0" algn="l">
              <a:lnSpc>
                <a:spcPct val="90000"/>
              </a:lnSpc>
              <a:spcBef>
                <a:spcPts val="0"/>
              </a:spcBef>
              <a:spcAft>
                <a:spcPts val="0"/>
              </a:spcAft>
              <a:buSzPts val="1400"/>
              <a:buNone/>
              <a:defRPr/>
            </a:lvl2pPr>
            <a:lvl3pPr lvl="2" rtl="0" algn="l">
              <a:lnSpc>
                <a:spcPct val="90000"/>
              </a:lnSpc>
              <a:spcBef>
                <a:spcPts val="0"/>
              </a:spcBef>
              <a:spcAft>
                <a:spcPts val="0"/>
              </a:spcAft>
              <a:buSzPts val="1400"/>
              <a:buNone/>
              <a:defRPr/>
            </a:lvl3pPr>
            <a:lvl4pPr lvl="3" rtl="0" algn="l">
              <a:lnSpc>
                <a:spcPct val="90000"/>
              </a:lnSpc>
              <a:spcBef>
                <a:spcPts val="0"/>
              </a:spcBef>
              <a:spcAft>
                <a:spcPts val="0"/>
              </a:spcAft>
              <a:buSzPts val="1400"/>
              <a:buNone/>
              <a:defRPr/>
            </a:lvl4pPr>
            <a:lvl5pPr lvl="4" rtl="0" algn="l">
              <a:lnSpc>
                <a:spcPct val="90000"/>
              </a:lnSpc>
              <a:spcBef>
                <a:spcPts val="0"/>
              </a:spcBef>
              <a:spcAft>
                <a:spcPts val="0"/>
              </a:spcAft>
              <a:buSzPts val="1400"/>
              <a:buNone/>
              <a:defRPr/>
            </a:lvl5pPr>
            <a:lvl6pPr lvl="5" rtl="0" algn="l">
              <a:lnSpc>
                <a:spcPct val="90000"/>
              </a:lnSpc>
              <a:spcBef>
                <a:spcPts val="0"/>
              </a:spcBef>
              <a:spcAft>
                <a:spcPts val="0"/>
              </a:spcAft>
              <a:buSzPts val="1400"/>
              <a:buNone/>
              <a:defRPr/>
            </a:lvl6pPr>
            <a:lvl7pPr lvl="6" rtl="0" algn="l">
              <a:lnSpc>
                <a:spcPct val="90000"/>
              </a:lnSpc>
              <a:spcBef>
                <a:spcPts val="0"/>
              </a:spcBef>
              <a:spcAft>
                <a:spcPts val="0"/>
              </a:spcAft>
              <a:buSzPts val="1400"/>
              <a:buNone/>
              <a:defRPr/>
            </a:lvl7pPr>
            <a:lvl8pPr lvl="7" rtl="0" algn="l">
              <a:lnSpc>
                <a:spcPct val="90000"/>
              </a:lnSpc>
              <a:spcBef>
                <a:spcPts val="0"/>
              </a:spcBef>
              <a:spcAft>
                <a:spcPts val="0"/>
              </a:spcAft>
              <a:buSzPts val="1400"/>
              <a:buNone/>
              <a:defRPr/>
            </a:lvl8pPr>
            <a:lvl9pPr lvl="8" rtl="0" algn="l">
              <a:lnSpc>
                <a:spcPct val="90000"/>
              </a:lnSpc>
              <a:spcBef>
                <a:spcPts val="0"/>
              </a:spcBef>
              <a:spcAft>
                <a:spcPts val="0"/>
              </a:spcAft>
              <a:buSzPts val="1400"/>
              <a:buNone/>
              <a:defRPr/>
            </a:lvl9pPr>
          </a:lstStyle>
          <a:p/>
        </p:txBody>
      </p:sp>
      <p:sp>
        <p:nvSpPr>
          <p:cNvPr id="42" name="Google Shape;42;p4"/>
          <p:cNvSpPr txBox="1"/>
          <p:nvPr>
            <p:ph idx="1" type="body"/>
          </p:nvPr>
        </p:nvSpPr>
        <p:spPr>
          <a:xfrm>
            <a:off x="838200" y="2362200"/>
            <a:ext cx="7692900" cy="3724200"/>
          </a:xfrm>
          <a:prstGeom prst="rect">
            <a:avLst/>
          </a:prstGeom>
          <a:noFill/>
          <a:ln>
            <a:noFill/>
          </a:ln>
        </p:spPr>
        <p:txBody>
          <a:bodyPr anchorCtr="0" anchor="t" bIns="45700" lIns="91425" spcFirstLastPara="1" rIns="91425" wrap="square" tIns="45700">
            <a:noAutofit/>
          </a:bodyPr>
          <a:lstStyle>
            <a:lvl1pPr indent="-314325" lvl="0" marL="457200" rtl="0" algn="l">
              <a:spcBef>
                <a:spcPts val="360"/>
              </a:spcBef>
              <a:spcAft>
                <a:spcPts val="0"/>
              </a:spcAft>
              <a:buSzPts val="1350"/>
              <a:buChar char="●"/>
              <a:defRPr/>
            </a:lvl1pPr>
            <a:lvl2pPr indent="-314325" lvl="1" marL="914400" rtl="0" algn="l">
              <a:spcBef>
                <a:spcPts val="360"/>
              </a:spcBef>
              <a:spcAft>
                <a:spcPts val="0"/>
              </a:spcAft>
              <a:buSzPts val="1350"/>
              <a:buChar char="–"/>
              <a:defRPr/>
            </a:lvl2pPr>
            <a:lvl3pPr indent="-314325" lvl="2" marL="1371600" rtl="0" algn="l">
              <a:spcBef>
                <a:spcPts val="360"/>
              </a:spcBef>
              <a:spcAft>
                <a:spcPts val="0"/>
              </a:spcAft>
              <a:buSzPts val="1350"/>
              <a:buChar char="●"/>
              <a:defRPr/>
            </a:lvl3pPr>
            <a:lvl4pPr indent="-320039" lvl="3" marL="1828800" rtl="0" algn="l">
              <a:spcBef>
                <a:spcPts val="360"/>
              </a:spcBef>
              <a:spcAft>
                <a:spcPts val="0"/>
              </a:spcAft>
              <a:buSzPts val="1440"/>
              <a:buChar char="–"/>
              <a:defRPr/>
            </a:lvl4pPr>
            <a:lvl5pPr indent="-302895" lvl="4" marL="2286000" rtl="0" algn="l">
              <a:spcBef>
                <a:spcPts val="360"/>
              </a:spcBef>
              <a:spcAft>
                <a:spcPts val="0"/>
              </a:spcAft>
              <a:buSzPts val="1170"/>
              <a:buChar char="●"/>
              <a:defRPr/>
            </a:lvl5pPr>
            <a:lvl6pPr indent="-302895" lvl="5" marL="2743200" rtl="0" algn="l">
              <a:spcBef>
                <a:spcPts val="360"/>
              </a:spcBef>
              <a:spcAft>
                <a:spcPts val="0"/>
              </a:spcAft>
              <a:buSzPts val="1170"/>
              <a:buChar char="●"/>
              <a:defRPr/>
            </a:lvl6pPr>
            <a:lvl7pPr indent="-302895" lvl="6" marL="3200400" rtl="0" algn="l">
              <a:spcBef>
                <a:spcPts val="360"/>
              </a:spcBef>
              <a:spcAft>
                <a:spcPts val="0"/>
              </a:spcAft>
              <a:buSzPts val="1170"/>
              <a:buChar char="●"/>
              <a:defRPr/>
            </a:lvl7pPr>
            <a:lvl8pPr indent="-302895" lvl="7" marL="3657600" rtl="0" algn="l">
              <a:spcBef>
                <a:spcPts val="360"/>
              </a:spcBef>
              <a:spcAft>
                <a:spcPts val="0"/>
              </a:spcAft>
              <a:buSzPts val="1170"/>
              <a:buChar char="●"/>
              <a:defRPr/>
            </a:lvl8pPr>
            <a:lvl9pPr indent="-302895" lvl="8" marL="4114800" rtl="0" algn="l">
              <a:spcBef>
                <a:spcPts val="360"/>
              </a:spcBef>
              <a:spcAft>
                <a:spcPts val="0"/>
              </a:spcAft>
              <a:buSzPts val="1170"/>
              <a:buChar char="●"/>
              <a:defRPr/>
            </a:lvl9pPr>
          </a:lstStyle>
          <a:p/>
        </p:txBody>
      </p:sp>
      <p:sp>
        <p:nvSpPr>
          <p:cNvPr id="43" name="Google Shape;43;p4"/>
          <p:cNvSpPr txBox="1"/>
          <p:nvPr>
            <p:ph idx="10" type="dt"/>
          </p:nvPr>
        </p:nvSpPr>
        <p:spPr>
          <a:xfrm>
            <a:off x="2438400" y="6248400"/>
            <a:ext cx="2130300" cy="474600"/>
          </a:xfrm>
          <a:prstGeom prst="rect">
            <a:avLst/>
          </a:prstGeom>
          <a:noFill/>
          <a:ln>
            <a:noFill/>
          </a:ln>
        </p:spPr>
        <p:txBody>
          <a:bodyPr anchorCtr="0" anchor="b" bIns="45700" lIns="91425" spcFirstLastPara="1" rIns="91425" wrap="square" tIns="45700">
            <a:noAutofit/>
          </a:bodyPr>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44" name="Google Shape;44;p4"/>
          <p:cNvSpPr txBox="1"/>
          <p:nvPr>
            <p:ph idx="11" type="ftr"/>
          </p:nvPr>
        </p:nvSpPr>
        <p:spPr>
          <a:xfrm>
            <a:off x="5791200" y="6248400"/>
            <a:ext cx="2897100" cy="474600"/>
          </a:xfrm>
          <a:prstGeom prst="rect">
            <a:avLst/>
          </a:prstGeom>
          <a:noFill/>
          <a:ln>
            <a:noFill/>
          </a:ln>
        </p:spPr>
        <p:txBody>
          <a:bodyPr anchorCtr="0" anchor="b" bIns="45700" lIns="91425" spcFirstLastPara="1" rIns="91425" wrap="square" tIns="45700">
            <a:noAutofit/>
          </a:bodyPr>
          <a:lstStyle>
            <a:lvl1pPr lvl="0" rtl="0" algn="ctr">
              <a:lnSpc>
                <a:spcPct val="100000"/>
              </a:lnSpc>
              <a:spcBef>
                <a:spcPts val="0"/>
              </a:spcBef>
              <a:spcAft>
                <a:spcPts val="0"/>
              </a:spcAft>
              <a:buSzPts val="1400"/>
              <a:buNone/>
              <a:defRPr sz="1400"/>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45" name="Google Shape;45;p4"/>
          <p:cNvSpPr txBox="1"/>
          <p:nvPr>
            <p:ph idx="12" type="sldNum"/>
          </p:nvPr>
        </p:nvSpPr>
        <p:spPr>
          <a:xfrm>
            <a:off x="84137" y="6242050"/>
            <a:ext cx="587400" cy="489000"/>
          </a:xfrm>
          <a:prstGeom prst="rect">
            <a:avLst/>
          </a:prstGeom>
          <a:noFill/>
          <a:ln>
            <a:noFill/>
          </a:ln>
        </p:spPr>
        <p:txBody>
          <a:bodyPr anchorCtr="1" anchor="b" bIns="45700" lIns="91425" spcFirstLastPara="1" rIns="91425" wrap="square" tIns="45700">
            <a:noAutofit/>
          </a:bodyPr>
          <a:lstStyle>
            <a:lvl1pPr indent="0" lvl="0"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1pPr>
            <a:lvl2pPr indent="0" lvl="1"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2pPr>
            <a:lvl3pPr indent="0" lvl="2"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3pPr>
            <a:lvl4pPr indent="0" lvl="3"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4pPr>
            <a:lvl5pPr indent="0" lvl="4"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5pPr>
            <a:lvl6pPr indent="0" lvl="5"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6pPr>
            <a:lvl7pPr indent="0" lvl="6"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7pPr>
            <a:lvl8pPr indent="0" lvl="7"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8pPr>
            <a:lvl9pPr indent="0" lvl="8"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Vertical Title and Text" type="vertTitleAndTx">
  <p:cSld name="VERTICAL_TITLE_AND_VERTICAL_TEXT">
    <p:spTree>
      <p:nvGrpSpPr>
        <p:cNvPr id="46" name="Shape 46"/>
        <p:cNvGrpSpPr/>
        <p:nvPr/>
      </p:nvGrpSpPr>
      <p:grpSpPr>
        <a:xfrm>
          <a:off x="0" y="0"/>
          <a:ext cx="0" cy="0"/>
          <a:chOff x="0" y="0"/>
          <a:chExt cx="0" cy="0"/>
        </a:xfrm>
      </p:grpSpPr>
      <p:sp>
        <p:nvSpPr>
          <p:cNvPr id="47" name="Google Shape;47;p5"/>
          <p:cNvSpPr/>
          <p:nvPr>
            <p:ph type="title"/>
          </p:nvPr>
        </p:nvSpPr>
        <p:spPr>
          <a:xfrm>
            <a:off x="6705600" y="762000"/>
            <a:ext cx="1981200" cy="5324400"/>
          </a:xfrm>
          <a:prstGeom prst="roundRect">
            <a:avLst>
              <a:gd fmla="val 4680" name="adj"/>
            </a:avLst>
          </a:prstGeom>
          <a:noFill/>
          <a:ln>
            <a:noFill/>
          </a:ln>
        </p:spPr>
        <p:txBody>
          <a:bodyPr anchorCtr="0" anchor="b" bIns="45700" lIns="91425" spcFirstLastPara="1" rIns="91425" wrap="square" tIns="45700">
            <a:noAutofit/>
          </a:bodyPr>
          <a:lstStyle>
            <a:lvl1pPr lvl="0">
              <a:spcBef>
                <a:spcPts val="0"/>
              </a:spcBef>
              <a:spcAft>
                <a:spcPts val="0"/>
              </a:spcAft>
              <a:buNone/>
              <a:defRPr/>
            </a:lvl1pPr>
          </a:lstStyle>
          <a:p/>
        </p:txBody>
      </p:sp>
      <p:sp>
        <p:nvSpPr>
          <p:cNvPr id="48" name="Google Shape;48;p5"/>
          <p:cNvSpPr txBox="1"/>
          <p:nvPr/>
        </p:nvSpPr>
        <p:spPr>
          <a:xfrm rot="5400000">
            <a:off x="5061143" y="2460757"/>
            <a:ext cx="5270100" cy="1926900"/>
          </a:xfrm>
          <a:prstGeom prst="rect">
            <a:avLst/>
          </a:prstGeom>
          <a:noFill/>
          <a:ln>
            <a:noFill/>
          </a:ln>
        </p:spPr>
        <p:txBody>
          <a:bodyPr anchorCtr="0" anchor="b" bIns="45700" lIns="91425" spcFirstLastPara="1" rIns="91425" wrap="square" tIns="45700">
            <a:noAutofit/>
          </a:bodyPr>
          <a:lstStyle/>
          <a:p>
            <a:pPr indent="0" lvl="0" marL="0" marR="0" rtl="0" algn="l">
              <a:lnSpc>
                <a:spcPct val="90000"/>
              </a:lnSpc>
              <a:spcBef>
                <a:spcPts val="0"/>
              </a:spcBef>
              <a:spcAft>
                <a:spcPts val="0"/>
              </a:spcAft>
              <a:buNone/>
            </a:pPr>
            <a:r>
              <a:rPr b="1" i="0" lang="en-US" sz="3600" u="none" cap="none" strike="noStrike">
                <a:solidFill>
                  <a:schemeClr val="dk2"/>
                </a:solidFill>
                <a:latin typeface="Arial"/>
                <a:ea typeface="Arial"/>
                <a:cs typeface="Arial"/>
                <a:sym typeface="Arial"/>
              </a:rPr>
              <a:t>Click to edit Master title style</a:t>
            </a:r>
            <a:endParaRPr/>
          </a:p>
        </p:txBody>
      </p:sp>
      <p:sp>
        <p:nvSpPr>
          <p:cNvPr id="49" name="Google Shape;49;p5"/>
          <p:cNvSpPr txBox="1"/>
          <p:nvPr>
            <p:ph idx="1" type="body"/>
          </p:nvPr>
        </p:nvSpPr>
        <p:spPr>
          <a:xfrm rot="5400000">
            <a:off x="995400" y="528600"/>
            <a:ext cx="5324400" cy="5791200"/>
          </a:xfrm>
          <a:prstGeom prst="rect">
            <a:avLst/>
          </a:prstGeom>
          <a:noFill/>
          <a:ln>
            <a:noFill/>
          </a:ln>
        </p:spPr>
        <p:txBody>
          <a:bodyPr anchorCtr="0" anchor="t" bIns="45700" lIns="91425" spcFirstLastPara="1" rIns="91425" wrap="square" tIns="45700">
            <a:noAutofit/>
          </a:bodyPr>
          <a:lstStyle>
            <a:lvl1pPr indent="-314325" lvl="0" marL="457200" rtl="0" algn="l">
              <a:spcBef>
                <a:spcPts val="360"/>
              </a:spcBef>
              <a:spcAft>
                <a:spcPts val="0"/>
              </a:spcAft>
              <a:buSzPts val="1350"/>
              <a:buChar char="●"/>
              <a:defRPr/>
            </a:lvl1pPr>
            <a:lvl2pPr indent="-314325" lvl="1" marL="914400" rtl="0" algn="l">
              <a:spcBef>
                <a:spcPts val="360"/>
              </a:spcBef>
              <a:spcAft>
                <a:spcPts val="0"/>
              </a:spcAft>
              <a:buSzPts val="1350"/>
              <a:buChar char="–"/>
              <a:defRPr/>
            </a:lvl2pPr>
            <a:lvl3pPr indent="-314325" lvl="2" marL="1371600" rtl="0" algn="l">
              <a:spcBef>
                <a:spcPts val="360"/>
              </a:spcBef>
              <a:spcAft>
                <a:spcPts val="0"/>
              </a:spcAft>
              <a:buSzPts val="1350"/>
              <a:buChar char="●"/>
              <a:defRPr/>
            </a:lvl3pPr>
            <a:lvl4pPr indent="-320039" lvl="3" marL="1828800" rtl="0" algn="l">
              <a:spcBef>
                <a:spcPts val="360"/>
              </a:spcBef>
              <a:spcAft>
                <a:spcPts val="0"/>
              </a:spcAft>
              <a:buSzPts val="1440"/>
              <a:buChar char="–"/>
              <a:defRPr/>
            </a:lvl4pPr>
            <a:lvl5pPr indent="-302895" lvl="4" marL="2286000" rtl="0" algn="l">
              <a:spcBef>
                <a:spcPts val="360"/>
              </a:spcBef>
              <a:spcAft>
                <a:spcPts val="0"/>
              </a:spcAft>
              <a:buSzPts val="1170"/>
              <a:buChar char="●"/>
              <a:defRPr/>
            </a:lvl5pPr>
            <a:lvl6pPr indent="-302895" lvl="5" marL="2743200" rtl="0" algn="l">
              <a:spcBef>
                <a:spcPts val="360"/>
              </a:spcBef>
              <a:spcAft>
                <a:spcPts val="0"/>
              </a:spcAft>
              <a:buSzPts val="1170"/>
              <a:buChar char="●"/>
              <a:defRPr/>
            </a:lvl6pPr>
            <a:lvl7pPr indent="-302895" lvl="6" marL="3200400" rtl="0" algn="l">
              <a:spcBef>
                <a:spcPts val="360"/>
              </a:spcBef>
              <a:spcAft>
                <a:spcPts val="0"/>
              </a:spcAft>
              <a:buSzPts val="1170"/>
              <a:buChar char="●"/>
              <a:defRPr/>
            </a:lvl7pPr>
            <a:lvl8pPr indent="-302895" lvl="7" marL="3657600" rtl="0" algn="l">
              <a:spcBef>
                <a:spcPts val="360"/>
              </a:spcBef>
              <a:spcAft>
                <a:spcPts val="0"/>
              </a:spcAft>
              <a:buSzPts val="1170"/>
              <a:buChar char="●"/>
              <a:defRPr/>
            </a:lvl8pPr>
            <a:lvl9pPr indent="-302895" lvl="8" marL="4114800" rtl="0" algn="l">
              <a:spcBef>
                <a:spcPts val="360"/>
              </a:spcBef>
              <a:spcAft>
                <a:spcPts val="0"/>
              </a:spcAft>
              <a:buSzPts val="1170"/>
              <a:buChar char="●"/>
              <a:defRPr/>
            </a:lvl9pPr>
          </a:lstStyle>
          <a:p/>
        </p:txBody>
      </p:sp>
      <p:sp>
        <p:nvSpPr>
          <p:cNvPr id="50" name="Google Shape;50;p5"/>
          <p:cNvSpPr txBox="1"/>
          <p:nvPr>
            <p:ph idx="10" type="dt"/>
          </p:nvPr>
        </p:nvSpPr>
        <p:spPr>
          <a:xfrm>
            <a:off x="2438400" y="6248400"/>
            <a:ext cx="2130300" cy="474600"/>
          </a:xfrm>
          <a:prstGeom prst="rect">
            <a:avLst/>
          </a:prstGeom>
          <a:noFill/>
          <a:ln>
            <a:noFill/>
          </a:ln>
        </p:spPr>
        <p:txBody>
          <a:bodyPr anchorCtr="0" anchor="b" bIns="45700" lIns="91425" spcFirstLastPara="1" rIns="91425" wrap="square" tIns="45700">
            <a:noAutofit/>
          </a:bodyPr>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51" name="Google Shape;51;p5"/>
          <p:cNvSpPr txBox="1"/>
          <p:nvPr>
            <p:ph idx="11" type="ftr"/>
          </p:nvPr>
        </p:nvSpPr>
        <p:spPr>
          <a:xfrm>
            <a:off x="5791200" y="6248400"/>
            <a:ext cx="2897100" cy="474600"/>
          </a:xfrm>
          <a:prstGeom prst="rect">
            <a:avLst/>
          </a:prstGeom>
          <a:noFill/>
          <a:ln>
            <a:noFill/>
          </a:ln>
        </p:spPr>
        <p:txBody>
          <a:bodyPr anchorCtr="0" anchor="b" bIns="45700" lIns="91425" spcFirstLastPara="1" rIns="91425" wrap="square" tIns="45700">
            <a:noAutofit/>
          </a:bodyPr>
          <a:lstStyle>
            <a:lvl1pPr lvl="0" rtl="0" algn="ctr">
              <a:lnSpc>
                <a:spcPct val="100000"/>
              </a:lnSpc>
              <a:spcBef>
                <a:spcPts val="0"/>
              </a:spcBef>
              <a:spcAft>
                <a:spcPts val="0"/>
              </a:spcAft>
              <a:buSzPts val="1400"/>
              <a:buNone/>
              <a:defRPr sz="1400"/>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52" name="Google Shape;52;p5"/>
          <p:cNvSpPr txBox="1"/>
          <p:nvPr>
            <p:ph idx="12" type="sldNum"/>
          </p:nvPr>
        </p:nvSpPr>
        <p:spPr>
          <a:xfrm>
            <a:off x="84137" y="6242050"/>
            <a:ext cx="587400" cy="489000"/>
          </a:xfrm>
          <a:prstGeom prst="rect">
            <a:avLst/>
          </a:prstGeom>
          <a:noFill/>
          <a:ln>
            <a:noFill/>
          </a:ln>
        </p:spPr>
        <p:txBody>
          <a:bodyPr anchorCtr="1" anchor="b" bIns="45700" lIns="91425" spcFirstLastPara="1" rIns="91425" wrap="square" tIns="45700">
            <a:noAutofit/>
          </a:bodyPr>
          <a:lstStyle>
            <a:lvl1pPr indent="0" lvl="0"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1pPr>
            <a:lvl2pPr indent="0" lvl="1"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2pPr>
            <a:lvl3pPr indent="0" lvl="2"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3pPr>
            <a:lvl4pPr indent="0" lvl="3"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4pPr>
            <a:lvl5pPr indent="0" lvl="4"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5pPr>
            <a:lvl6pPr indent="0" lvl="5"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6pPr>
            <a:lvl7pPr indent="0" lvl="6"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7pPr>
            <a:lvl8pPr indent="0" lvl="7"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8pPr>
            <a:lvl9pPr indent="0" lvl="8"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Vertical Text" type="vertTx">
  <p:cSld name="VERTICAL_TEXT">
    <p:spTree>
      <p:nvGrpSpPr>
        <p:cNvPr id="53" name="Shape 53"/>
        <p:cNvGrpSpPr/>
        <p:nvPr/>
      </p:nvGrpSpPr>
      <p:grpSpPr>
        <a:xfrm>
          <a:off x="0" y="0"/>
          <a:ext cx="0" cy="0"/>
          <a:chOff x="0" y="0"/>
          <a:chExt cx="0" cy="0"/>
        </a:xfrm>
      </p:grpSpPr>
      <p:sp>
        <p:nvSpPr>
          <p:cNvPr id="54" name="Google Shape;54;p6"/>
          <p:cNvSpPr/>
          <p:nvPr>
            <p:ph type="title"/>
          </p:nvPr>
        </p:nvSpPr>
        <p:spPr>
          <a:xfrm>
            <a:off x="762000" y="762000"/>
            <a:ext cx="7924800" cy="1143000"/>
          </a:xfrm>
          <a:prstGeom prst="roundRect">
            <a:avLst>
              <a:gd fmla="val 4680" name="adj"/>
            </a:avLst>
          </a:prstGeom>
          <a:noFill/>
          <a:ln>
            <a:noFill/>
          </a:ln>
        </p:spPr>
        <p:txBody>
          <a:bodyPr anchorCtr="0" anchor="b" bIns="45700" lIns="91425" spcFirstLastPara="1" rIns="91425" wrap="square" tIns="45700">
            <a:noAutofit/>
          </a:bodyPr>
          <a:lstStyle>
            <a:lvl1pPr lvl="0" rtl="0" algn="l">
              <a:lnSpc>
                <a:spcPct val="90000"/>
              </a:lnSpc>
              <a:spcBef>
                <a:spcPts val="0"/>
              </a:spcBef>
              <a:spcAft>
                <a:spcPts val="0"/>
              </a:spcAft>
              <a:buSzPts val="1400"/>
              <a:buNone/>
              <a:defRPr/>
            </a:lvl1pPr>
            <a:lvl2pPr lvl="1" rtl="0" algn="l">
              <a:lnSpc>
                <a:spcPct val="90000"/>
              </a:lnSpc>
              <a:spcBef>
                <a:spcPts val="0"/>
              </a:spcBef>
              <a:spcAft>
                <a:spcPts val="0"/>
              </a:spcAft>
              <a:buSzPts val="1400"/>
              <a:buNone/>
              <a:defRPr/>
            </a:lvl2pPr>
            <a:lvl3pPr lvl="2" rtl="0" algn="l">
              <a:lnSpc>
                <a:spcPct val="90000"/>
              </a:lnSpc>
              <a:spcBef>
                <a:spcPts val="0"/>
              </a:spcBef>
              <a:spcAft>
                <a:spcPts val="0"/>
              </a:spcAft>
              <a:buSzPts val="1400"/>
              <a:buNone/>
              <a:defRPr/>
            </a:lvl3pPr>
            <a:lvl4pPr lvl="3" rtl="0" algn="l">
              <a:lnSpc>
                <a:spcPct val="90000"/>
              </a:lnSpc>
              <a:spcBef>
                <a:spcPts val="0"/>
              </a:spcBef>
              <a:spcAft>
                <a:spcPts val="0"/>
              </a:spcAft>
              <a:buSzPts val="1400"/>
              <a:buNone/>
              <a:defRPr/>
            </a:lvl4pPr>
            <a:lvl5pPr lvl="4" rtl="0" algn="l">
              <a:lnSpc>
                <a:spcPct val="90000"/>
              </a:lnSpc>
              <a:spcBef>
                <a:spcPts val="0"/>
              </a:spcBef>
              <a:spcAft>
                <a:spcPts val="0"/>
              </a:spcAft>
              <a:buSzPts val="1400"/>
              <a:buNone/>
              <a:defRPr/>
            </a:lvl5pPr>
            <a:lvl6pPr lvl="5" rtl="0" algn="l">
              <a:lnSpc>
                <a:spcPct val="90000"/>
              </a:lnSpc>
              <a:spcBef>
                <a:spcPts val="0"/>
              </a:spcBef>
              <a:spcAft>
                <a:spcPts val="0"/>
              </a:spcAft>
              <a:buSzPts val="1400"/>
              <a:buNone/>
              <a:defRPr/>
            </a:lvl6pPr>
            <a:lvl7pPr lvl="6" rtl="0" algn="l">
              <a:lnSpc>
                <a:spcPct val="90000"/>
              </a:lnSpc>
              <a:spcBef>
                <a:spcPts val="0"/>
              </a:spcBef>
              <a:spcAft>
                <a:spcPts val="0"/>
              </a:spcAft>
              <a:buSzPts val="1400"/>
              <a:buNone/>
              <a:defRPr/>
            </a:lvl7pPr>
            <a:lvl8pPr lvl="7" rtl="0" algn="l">
              <a:lnSpc>
                <a:spcPct val="90000"/>
              </a:lnSpc>
              <a:spcBef>
                <a:spcPts val="0"/>
              </a:spcBef>
              <a:spcAft>
                <a:spcPts val="0"/>
              </a:spcAft>
              <a:buSzPts val="1400"/>
              <a:buNone/>
              <a:defRPr/>
            </a:lvl8pPr>
            <a:lvl9pPr lvl="8" rtl="0" algn="l">
              <a:lnSpc>
                <a:spcPct val="90000"/>
              </a:lnSpc>
              <a:spcBef>
                <a:spcPts val="0"/>
              </a:spcBef>
              <a:spcAft>
                <a:spcPts val="0"/>
              </a:spcAft>
              <a:buSzPts val="1400"/>
              <a:buNone/>
              <a:defRPr/>
            </a:lvl9pPr>
          </a:lstStyle>
          <a:p/>
        </p:txBody>
      </p:sp>
      <p:sp>
        <p:nvSpPr>
          <p:cNvPr id="55" name="Google Shape;55;p6"/>
          <p:cNvSpPr txBox="1"/>
          <p:nvPr>
            <p:ph idx="1" type="body"/>
          </p:nvPr>
        </p:nvSpPr>
        <p:spPr>
          <a:xfrm rot="5400000">
            <a:off x="2822675" y="377850"/>
            <a:ext cx="3724200" cy="7692900"/>
          </a:xfrm>
          <a:prstGeom prst="rect">
            <a:avLst/>
          </a:prstGeom>
          <a:noFill/>
          <a:ln>
            <a:noFill/>
          </a:ln>
        </p:spPr>
        <p:txBody>
          <a:bodyPr anchorCtr="0" anchor="t" bIns="45700" lIns="91425" spcFirstLastPara="1" rIns="91425" wrap="square" tIns="45700">
            <a:noAutofit/>
          </a:bodyPr>
          <a:lstStyle>
            <a:lvl1pPr indent="-314325" lvl="0" marL="457200" rtl="0" algn="l">
              <a:spcBef>
                <a:spcPts val="360"/>
              </a:spcBef>
              <a:spcAft>
                <a:spcPts val="0"/>
              </a:spcAft>
              <a:buSzPts val="1350"/>
              <a:buChar char="●"/>
              <a:defRPr/>
            </a:lvl1pPr>
            <a:lvl2pPr indent="-314325" lvl="1" marL="914400" rtl="0" algn="l">
              <a:spcBef>
                <a:spcPts val="360"/>
              </a:spcBef>
              <a:spcAft>
                <a:spcPts val="0"/>
              </a:spcAft>
              <a:buSzPts val="1350"/>
              <a:buChar char="–"/>
              <a:defRPr/>
            </a:lvl2pPr>
            <a:lvl3pPr indent="-314325" lvl="2" marL="1371600" rtl="0" algn="l">
              <a:spcBef>
                <a:spcPts val="360"/>
              </a:spcBef>
              <a:spcAft>
                <a:spcPts val="0"/>
              </a:spcAft>
              <a:buSzPts val="1350"/>
              <a:buChar char="●"/>
              <a:defRPr/>
            </a:lvl3pPr>
            <a:lvl4pPr indent="-320039" lvl="3" marL="1828800" rtl="0" algn="l">
              <a:spcBef>
                <a:spcPts val="360"/>
              </a:spcBef>
              <a:spcAft>
                <a:spcPts val="0"/>
              </a:spcAft>
              <a:buSzPts val="1440"/>
              <a:buChar char="–"/>
              <a:defRPr/>
            </a:lvl4pPr>
            <a:lvl5pPr indent="-302895" lvl="4" marL="2286000" rtl="0" algn="l">
              <a:spcBef>
                <a:spcPts val="360"/>
              </a:spcBef>
              <a:spcAft>
                <a:spcPts val="0"/>
              </a:spcAft>
              <a:buSzPts val="1170"/>
              <a:buChar char="●"/>
              <a:defRPr/>
            </a:lvl5pPr>
            <a:lvl6pPr indent="-302895" lvl="5" marL="2743200" rtl="0" algn="l">
              <a:spcBef>
                <a:spcPts val="360"/>
              </a:spcBef>
              <a:spcAft>
                <a:spcPts val="0"/>
              </a:spcAft>
              <a:buSzPts val="1170"/>
              <a:buChar char="●"/>
              <a:defRPr/>
            </a:lvl6pPr>
            <a:lvl7pPr indent="-302895" lvl="6" marL="3200400" rtl="0" algn="l">
              <a:spcBef>
                <a:spcPts val="360"/>
              </a:spcBef>
              <a:spcAft>
                <a:spcPts val="0"/>
              </a:spcAft>
              <a:buSzPts val="1170"/>
              <a:buChar char="●"/>
              <a:defRPr/>
            </a:lvl7pPr>
            <a:lvl8pPr indent="-302895" lvl="7" marL="3657600" rtl="0" algn="l">
              <a:spcBef>
                <a:spcPts val="360"/>
              </a:spcBef>
              <a:spcAft>
                <a:spcPts val="0"/>
              </a:spcAft>
              <a:buSzPts val="1170"/>
              <a:buChar char="●"/>
              <a:defRPr/>
            </a:lvl8pPr>
            <a:lvl9pPr indent="-302895" lvl="8" marL="4114800" rtl="0" algn="l">
              <a:spcBef>
                <a:spcPts val="360"/>
              </a:spcBef>
              <a:spcAft>
                <a:spcPts val="0"/>
              </a:spcAft>
              <a:buSzPts val="1170"/>
              <a:buChar char="●"/>
              <a:defRPr/>
            </a:lvl9pPr>
          </a:lstStyle>
          <a:p/>
        </p:txBody>
      </p:sp>
      <p:sp>
        <p:nvSpPr>
          <p:cNvPr id="56" name="Google Shape;56;p6"/>
          <p:cNvSpPr txBox="1"/>
          <p:nvPr>
            <p:ph idx="10" type="dt"/>
          </p:nvPr>
        </p:nvSpPr>
        <p:spPr>
          <a:xfrm>
            <a:off x="2438400" y="6248400"/>
            <a:ext cx="2130300" cy="474600"/>
          </a:xfrm>
          <a:prstGeom prst="rect">
            <a:avLst/>
          </a:prstGeom>
          <a:noFill/>
          <a:ln>
            <a:noFill/>
          </a:ln>
        </p:spPr>
        <p:txBody>
          <a:bodyPr anchorCtr="0" anchor="b" bIns="45700" lIns="91425" spcFirstLastPara="1" rIns="91425" wrap="square" tIns="45700">
            <a:noAutofit/>
          </a:bodyPr>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57" name="Google Shape;57;p6"/>
          <p:cNvSpPr txBox="1"/>
          <p:nvPr>
            <p:ph idx="11" type="ftr"/>
          </p:nvPr>
        </p:nvSpPr>
        <p:spPr>
          <a:xfrm>
            <a:off x="5791200" y="6248400"/>
            <a:ext cx="2897100" cy="474600"/>
          </a:xfrm>
          <a:prstGeom prst="rect">
            <a:avLst/>
          </a:prstGeom>
          <a:noFill/>
          <a:ln>
            <a:noFill/>
          </a:ln>
        </p:spPr>
        <p:txBody>
          <a:bodyPr anchorCtr="0" anchor="b" bIns="45700" lIns="91425" spcFirstLastPara="1" rIns="91425" wrap="square" tIns="45700">
            <a:noAutofit/>
          </a:bodyPr>
          <a:lstStyle>
            <a:lvl1pPr lvl="0" rtl="0" algn="ctr">
              <a:lnSpc>
                <a:spcPct val="100000"/>
              </a:lnSpc>
              <a:spcBef>
                <a:spcPts val="0"/>
              </a:spcBef>
              <a:spcAft>
                <a:spcPts val="0"/>
              </a:spcAft>
              <a:buSzPts val="1400"/>
              <a:buNone/>
              <a:defRPr sz="1400"/>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58" name="Google Shape;58;p6"/>
          <p:cNvSpPr txBox="1"/>
          <p:nvPr>
            <p:ph idx="12" type="sldNum"/>
          </p:nvPr>
        </p:nvSpPr>
        <p:spPr>
          <a:xfrm>
            <a:off x="84137" y="6242050"/>
            <a:ext cx="587400" cy="489000"/>
          </a:xfrm>
          <a:prstGeom prst="rect">
            <a:avLst/>
          </a:prstGeom>
          <a:noFill/>
          <a:ln>
            <a:noFill/>
          </a:ln>
        </p:spPr>
        <p:txBody>
          <a:bodyPr anchorCtr="1" anchor="b" bIns="45700" lIns="91425" spcFirstLastPara="1" rIns="91425" wrap="square" tIns="45700">
            <a:noAutofit/>
          </a:bodyPr>
          <a:lstStyle>
            <a:lvl1pPr indent="0" lvl="0"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1pPr>
            <a:lvl2pPr indent="0" lvl="1"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2pPr>
            <a:lvl3pPr indent="0" lvl="2"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3pPr>
            <a:lvl4pPr indent="0" lvl="3"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4pPr>
            <a:lvl5pPr indent="0" lvl="4"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5pPr>
            <a:lvl6pPr indent="0" lvl="5"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6pPr>
            <a:lvl7pPr indent="0" lvl="6"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7pPr>
            <a:lvl8pPr indent="0" lvl="7"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8pPr>
            <a:lvl9pPr indent="0" lvl="8"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Picture with Caption" type="picTx">
  <p:cSld name="PICTURE_WITH_CAPTION_TEXT">
    <p:spTree>
      <p:nvGrpSpPr>
        <p:cNvPr id="59" name="Shape 59"/>
        <p:cNvGrpSpPr/>
        <p:nvPr/>
      </p:nvGrpSpPr>
      <p:grpSpPr>
        <a:xfrm>
          <a:off x="0" y="0"/>
          <a:ext cx="0" cy="0"/>
          <a:chOff x="0" y="0"/>
          <a:chExt cx="0" cy="0"/>
        </a:xfrm>
      </p:grpSpPr>
      <p:sp>
        <p:nvSpPr>
          <p:cNvPr id="60" name="Google Shape;60;p7"/>
          <p:cNvSpPr/>
          <p:nvPr>
            <p:ph type="title"/>
          </p:nvPr>
        </p:nvSpPr>
        <p:spPr>
          <a:xfrm>
            <a:off x="1792288" y="4800600"/>
            <a:ext cx="5486400" cy="566700"/>
          </a:xfrm>
          <a:prstGeom prst="roundRect">
            <a:avLst>
              <a:gd fmla="val 4680" name="adj"/>
            </a:avLst>
          </a:prstGeom>
          <a:noFill/>
          <a:ln>
            <a:noFill/>
          </a:ln>
        </p:spPr>
        <p:txBody>
          <a:bodyPr anchorCtr="0" anchor="b" bIns="45700" lIns="91425" spcFirstLastPara="1" rIns="91425" wrap="square" tIns="45700">
            <a:noAutofit/>
          </a:bodyPr>
          <a:lstStyle>
            <a:lvl1pPr lvl="0" rtl="0" algn="l">
              <a:lnSpc>
                <a:spcPct val="90000"/>
              </a:lnSpc>
              <a:spcBef>
                <a:spcPts val="0"/>
              </a:spcBef>
              <a:spcAft>
                <a:spcPts val="0"/>
              </a:spcAft>
              <a:buSzPts val="1400"/>
              <a:buNone/>
              <a:defRPr b="1" sz="2000"/>
            </a:lvl1pPr>
            <a:lvl2pPr lvl="1" rtl="0" algn="l">
              <a:lnSpc>
                <a:spcPct val="90000"/>
              </a:lnSpc>
              <a:spcBef>
                <a:spcPts val="0"/>
              </a:spcBef>
              <a:spcAft>
                <a:spcPts val="0"/>
              </a:spcAft>
              <a:buSzPts val="1400"/>
              <a:buNone/>
              <a:defRPr/>
            </a:lvl2pPr>
            <a:lvl3pPr lvl="2" rtl="0" algn="l">
              <a:lnSpc>
                <a:spcPct val="90000"/>
              </a:lnSpc>
              <a:spcBef>
                <a:spcPts val="0"/>
              </a:spcBef>
              <a:spcAft>
                <a:spcPts val="0"/>
              </a:spcAft>
              <a:buSzPts val="1400"/>
              <a:buNone/>
              <a:defRPr/>
            </a:lvl3pPr>
            <a:lvl4pPr lvl="3" rtl="0" algn="l">
              <a:lnSpc>
                <a:spcPct val="90000"/>
              </a:lnSpc>
              <a:spcBef>
                <a:spcPts val="0"/>
              </a:spcBef>
              <a:spcAft>
                <a:spcPts val="0"/>
              </a:spcAft>
              <a:buSzPts val="1400"/>
              <a:buNone/>
              <a:defRPr/>
            </a:lvl4pPr>
            <a:lvl5pPr lvl="4" rtl="0" algn="l">
              <a:lnSpc>
                <a:spcPct val="90000"/>
              </a:lnSpc>
              <a:spcBef>
                <a:spcPts val="0"/>
              </a:spcBef>
              <a:spcAft>
                <a:spcPts val="0"/>
              </a:spcAft>
              <a:buSzPts val="1400"/>
              <a:buNone/>
              <a:defRPr/>
            </a:lvl5pPr>
            <a:lvl6pPr lvl="5" rtl="0" algn="l">
              <a:lnSpc>
                <a:spcPct val="90000"/>
              </a:lnSpc>
              <a:spcBef>
                <a:spcPts val="0"/>
              </a:spcBef>
              <a:spcAft>
                <a:spcPts val="0"/>
              </a:spcAft>
              <a:buSzPts val="1400"/>
              <a:buNone/>
              <a:defRPr/>
            </a:lvl6pPr>
            <a:lvl7pPr lvl="6" rtl="0" algn="l">
              <a:lnSpc>
                <a:spcPct val="90000"/>
              </a:lnSpc>
              <a:spcBef>
                <a:spcPts val="0"/>
              </a:spcBef>
              <a:spcAft>
                <a:spcPts val="0"/>
              </a:spcAft>
              <a:buSzPts val="1400"/>
              <a:buNone/>
              <a:defRPr/>
            </a:lvl7pPr>
            <a:lvl8pPr lvl="7" rtl="0" algn="l">
              <a:lnSpc>
                <a:spcPct val="90000"/>
              </a:lnSpc>
              <a:spcBef>
                <a:spcPts val="0"/>
              </a:spcBef>
              <a:spcAft>
                <a:spcPts val="0"/>
              </a:spcAft>
              <a:buSzPts val="1400"/>
              <a:buNone/>
              <a:defRPr/>
            </a:lvl8pPr>
            <a:lvl9pPr lvl="8" rtl="0" algn="l">
              <a:lnSpc>
                <a:spcPct val="90000"/>
              </a:lnSpc>
              <a:spcBef>
                <a:spcPts val="0"/>
              </a:spcBef>
              <a:spcAft>
                <a:spcPts val="0"/>
              </a:spcAft>
              <a:buSzPts val="1400"/>
              <a:buNone/>
              <a:defRPr/>
            </a:lvl9pPr>
          </a:lstStyle>
          <a:p/>
        </p:txBody>
      </p:sp>
      <p:sp>
        <p:nvSpPr>
          <p:cNvPr id="61" name="Google Shape;61;p7"/>
          <p:cNvSpPr/>
          <p:nvPr>
            <p:ph idx="2" type="pic"/>
          </p:nvPr>
        </p:nvSpPr>
        <p:spPr>
          <a:xfrm>
            <a:off x="1792288" y="612775"/>
            <a:ext cx="5486400" cy="4114800"/>
          </a:xfrm>
          <a:prstGeom prst="rect">
            <a:avLst/>
          </a:prstGeom>
          <a:noFill/>
          <a:ln>
            <a:noFill/>
          </a:ln>
        </p:spPr>
        <p:txBody>
          <a:bodyPr anchorCtr="0" anchor="t" bIns="45700" lIns="91425" spcFirstLastPara="1" rIns="91425" wrap="square" tIns="45700">
            <a:noAutofit/>
          </a:bodyPr>
          <a:lstStyle>
            <a:lvl1pPr lvl="0" marR="0" rtl="0" algn="l">
              <a:spcBef>
                <a:spcPts val="640"/>
              </a:spcBef>
              <a:spcAft>
                <a:spcPts val="0"/>
              </a:spcAft>
              <a:buClr>
                <a:schemeClr val="dk1"/>
              </a:buClr>
              <a:buSzPts val="2400"/>
              <a:buFont typeface="Noto Sans Symbols"/>
              <a:buNone/>
              <a:defRPr sz="3200">
                <a:solidFill>
                  <a:schemeClr val="dk1"/>
                </a:solidFill>
                <a:latin typeface="Arial"/>
                <a:ea typeface="Arial"/>
                <a:cs typeface="Arial"/>
                <a:sym typeface="Arial"/>
              </a:defRPr>
            </a:lvl1pPr>
            <a:lvl2pPr lvl="1" marR="0" rtl="0" algn="l">
              <a:spcBef>
                <a:spcPts val="560"/>
              </a:spcBef>
              <a:spcAft>
                <a:spcPts val="0"/>
              </a:spcAft>
              <a:buClr>
                <a:schemeClr val="dk1"/>
              </a:buClr>
              <a:buSzPts val="2100"/>
              <a:buFont typeface="Arial"/>
              <a:buNone/>
              <a:defRPr b="0" i="0" sz="2800" u="none" cap="none" strike="noStrike">
                <a:solidFill>
                  <a:schemeClr val="dk1"/>
                </a:solidFill>
                <a:latin typeface="Arial"/>
                <a:ea typeface="Arial"/>
                <a:cs typeface="Arial"/>
                <a:sym typeface="Arial"/>
              </a:defRPr>
            </a:lvl2pPr>
            <a:lvl3pPr lvl="2" marR="0" rtl="0" algn="l">
              <a:spcBef>
                <a:spcPts val="480"/>
              </a:spcBef>
              <a:spcAft>
                <a:spcPts val="0"/>
              </a:spcAft>
              <a:buClr>
                <a:schemeClr val="dk1"/>
              </a:buClr>
              <a:buSzPts val="1800"/>
              <a:buFont typeface="Noto Sans Symbols"/>
              <a:buNone/>
              <a:defRPr b="0" i="0" sz="2400" u="none" cap="none" strike="noStrike">
                <a:solidFill>
                  <a:schemeClr val="dk1"/>
                </a:solidFill>
                <a:latin typeface="Arial"/>
                <a:ea typeface="Arial"/>
                <a:cs typeface="Arial"/>
                <a:sym typeface="Arial"/>
              </a:defRPr>
            </a:lvl3pPr>
            <a:lvl4pPr lvl="3" marR="0" rtl="0" algn="l">
              <a:spcBef>
                <a:spcPts val="400"/>
              </a:spcBef>
              <a:spcAft>
                <a:spcPts val="0"/>
              </a:spcAft>
              <a:buClr>
                <a:schemeClr val="dk1"/>
              </a:buClr>
              <a:buSzPts val="1600"/>
              <a:buFont typeface="Arial"/>
              <a:buNone/>
              <a:defRPr b="0" i="0" sz="2000" u="none" cap="none" strike="noStrike">
                <a:solidFill>
                  <a:schemeClr val="dk1"/>
                </a:solidFill>
                <a:latin typeface="Arial"/>
                <a:ea typeface="Arial"/>
                <a:cs typeface="Arial"/>
                <a:sym typeface="Arial"/>
              </a:defRPr>
            </a:lvl4pPr>
            <a:lvl5pPr lvl="4" marR="0" rtl="0" algn="l">
              <a:spcBef>
                <a:spcPts val="400"/>
              </a:spcBef>
              <a:spcAft>
                <a:spcPts val="0"/>
              </a:spcAft>
              <a:buClr>
                <a:schemeClr val="dk1"/>
              </a:buClr>
              <a:buSzPts val="1300"/>
              <a:buFont typeface="Noto Sans Symbols"/>
              <a:buNone/>
              <a:defRPr b="0" i="0" sz="2000" u="none" cap="none" strike="noStrike">
                <a:solidFill>
                  <a:schemeClr val="dk1"/>
                </a:solidFill>
                <a:latin typeface="Arial"/>
                <a:ea typeface="Arial"/>
                <a:cs typeface="Arial"/>
                <a:sym typeface="Arial"/>
              </a:defRPr>
            </a:lvl5pPr>
            <a:lvl6pPr lvl="5" marR="0" rtl="0" algn="l">
              <a:spcBef>
                <a:spcPts val="400"/>
              </a:spcBef>
              <a:spcAft>
                <a:spcPts val="0"/>
              </a:spcAft>
              <a:buClr>
                <a:schemeClr val="dk1"/>
              </a:buClr>
              <a:buSzPts val="1300"/>
              <a:buFont typeface="Noto Sans Symbols"/>
              <a:buNone/>
              <a:defRPr b="0" i="0" sz="2000" u="none" cap="none" strike="noStrike">
                <a:solidFill>
                  <a:schemeClr val="dk1"/>
                </a:solidFill>
                <a:latin typeface="Arial"/>
                <a:ea typeface="Arial"/>
                <a:cs typeface="Arial"/>
                <a:sym typeface="Arial"/>
              </a:defRPr>
            </a:lvl6pPr>
            <a:lvl7pPr lvl="6" marR="0" rtl="0" algn="l">
              <a:spcBef>
                <a:spcPts val="400"/>
              </a:spcBef>
              <a:spcAft>
                <a:spcPts val="0"/>
              </a:spcAft>
              <a:buClr>
                <a:schemeClr val="dk1"/>
              </a:buClr>
              <a:buSzPts val="1300"/>
              <a:buFont typeface="Noto Sans Symbols"/>
              <a:buNone/>
              <a:defRPr b="0" i="0" sz="2000" u="none" cap="none" strike="noStrike">
                <a:solidFill>
                  <a:schemeClr val="dk1"/>
                </a:solidFill>
                <a:latin typeface="Arial"/>
                <a:ea typeface="Arial"/>
                <a:cs typeface="Arial"/>
                <a:sym typeface="Arial"/>
              </a:defRPr>
            </a:lvl7pPr>
            <a:lvl8pPr lvl="7" marR="0" rtl="0" algn="l">
              <a:spcBef>
                <a:spcPts val="400"/>
              </a:spcBef>
              <a:spcAft>
                <a:spcPts val="0"/>
              </a:spcAft>
              <a:buClr>
                <a:schemeClr val="dk1"/>
              </a:buClr>
              <a:buSzPts val="1300"/>
              <a:buFont typeface="Noto Sans Symbols"/>
              <a:buNone/>
              <a:defRPr b="0" i="0" sz="2000" u="none" cap="none" strike="noStrike">
                <a:solidFill>
                  <a:schemeClr val="dk1"/>
                </a:solidFill>
                <a:latin typeface="Arial"/>
                <a:ea typeface="Arial"/>
                <a:cs typeface="Arial"/>
                <a:sym typeface="Arial"/>
              </a:defRPr>
            </a:lvl8pPr>
            <a:lvl9pPr lvl="8" marR="0" rtl="0" algn="l">
              <a:spcBef>
                <a:spcPts val="400"/>
              </a:spcBef>
              <a:spcAft>
                <a:spcPts val="0"/>
              </a:spcAft>
              <a:buClr>
                <a:schemeClr val="dk1"/>
              </a:buClr>
              <a:buSzPts val="1300"/>
              <a:buFont typeface="Noto Sans Symbols"/>
              <a:buNone/>
              <a:defRPr b="0" i="0" sz="2000" u="none" cap="none" strike="noStrike">
                <a:solidFill>
                  <a:schemeClr val="dk1"/>
                </a:solidFill>
                <a:latin typeface="Arial"/>
                <a:ea typeface="Arial"/>
                <a:cs typeface="Arial"/>
                <a:sym typeface="Arial"/>
              </a:defRPr>
            </a:lvl9pPr>
          </a:lstStyle>
          <a:p/>
        </p:txBody>
      </p:sp>
      <p:sp>
        <p:nvSpPr>
          <p:cNvPr id="62" name="Google Shape;62;p7"/>
          <p:cNvSpPr txBox="1"/>
          <p:nvPr>
            <p:ph idx="1" type="body"/>
          </p:nvPr>
        </p:nvSpPr>
        <p:spPr>
          <a:xfrm>
            <a:off x="1792288" y="5367338"/>
            <a:ext cx="5486400" cy="804900"/>
          </a:xfrm>
          <a:prstGeom prst="rect">
            <a:avLst/>
          </a:prstGeom>
          <a:noFill/>
          <a:ln>
            <a:noFill/>
          </a:ln>
        </p:spPr>
        <p:txBody>
          <a:bodyPr anchorCtr="0" anchor="t" bIns="45700" lIns="91425" spcFirstLastPara="1" rIns="91425" wrap="square" tIns="45700">
            <a:noAutofit/>
          </a:bodyPr>
          <a:lstStyle>
            <a:lvl1pPr indent="-228600" lvl="0" marL="457200" rtl="0" algn="l">
              <a:spcBef>
                <a:spcPts val="280"/>
              </a:spcBef>
              <a:spcAft>
                <a:spcPts val="0"/>
              </a:spcAft>
              <a:buSzPts val="1050"/>
              <a:buNone/>
              <a:defRPr sz="1400"/>
            </a:lvl1pPr>
            <a:lvl2pPr indent="-228600" lvl="1" marL="914400" rtl="0" algn="l">
              <a:spcBef>
                <a:spcPts val="240"/>
              </a:spcBef>
              <a:spcAft>
                <a:spcPts val="0"/>
              </a:spcAft>
              <a:buSzPts val="900"/>
              <a:buFont typeface="Arial"/>
              <a:buNone/>
              <a:defRPr sz="1200"/>
            </a:lvl2pPr>
            <a:lvl3pPr indent="-228600" lvl="2" marL="1371600" rtl="0" algn="l">
              <a:spcBef>
                <a:spcPts val="200"/>
              </a:spcBef>
              <a:spcAft>
                <a:spcPts val="0"/>
              </a:spcAft>
              <a:buSzPts val="750"/>
              <a:buNone/>
              <a:defRPr sz="1000"/>
            </a:lvl3pPr>
            <a:lvl4pPr indent="-228600" lvl="3" marL="1828800" rtl="0" algn="l">
              <a:spcBef>
                <a:spcPts val="180"/>
              </a:spcBef>
              <a:spcAft>
                <a:spcPts val="0"/>
              </a:spcAft>
              <a:buSzPts val="720"/>
              <a:buFont typeface="Arial"/>
              <a:buNone/>
              <a:defRPr sz="900"/>
            </a:lvl4pPr>
            <a:lvl5pPr indent="-228600" lvl="4" marL="2286000" rtl="0" algn="l">
              <a:spcBef>
                <a:spcPts val="180"/>
              </a:spcBef>
              <a:spcAft>
                <a:spcPts val="0"/>
              </a:spcAft>
              <a:buSzPts val="585"/>
              <a:buNone/>
              <a:defRPr sz="900"/>
            </a:lvl5pPr>
            <a:lvl6pPr indent="-228600" lvl="5" marL="2743200" rtl="0" algn="l">
              <a:spcBef>
                <a:spcPts val="180"/>
              </a:spcBef>
              <a:spcAft>
                <a:spcPts val="0"/>
              </a:spcAft>
              <a:buSzPts val="585"/>
              <a:buNone/>
              <a:defRPr sz="900"/>
            </a:lvl6pPr>
            <a:lvl7pPr indent="-228600" lvl="6" marL="3200400" rtl="0" algn="l">
              <a:spcBef>
                <a:spcPts val="180"/>
              </a:spcBef>
              <a:spcAft>
                <a:spcPts val="0"/>
              </a:spcAft>
              <a:buSzPts val="585"/>
              <a:buNone/>
              <a:defRPr sz="900"/>
            </a:lvl7pPr>
            <a:lvl8pPr indent="-228600" lvl="7" marL="3657600" rtl="0" algn="l">
              <a:spcBef>
                <a:spcPts val="180"/>
              </a:spcBef>
              <a:spcAft>
                <a:spcPts val="0"/>
              </a:spcAft>
              <a:buSzPts val="585"/>
              <a:buNone/>
              <a:defRPr sz="900"/>
            </a:lvl8pPr>
            <a:lvl9pPr indent="-228600" lvl="8" marL="4114800" rtl="0" algn="l">
              <a:spcBef>
                <a:spcPts val="180"/>
              </a:spcBef>
              <a:spcAft>
                <a:spcPts val="0"/>
              </a:spcAft>
              <a:buSzPts val="585"/>
              <a:buNone/>
              <a:defRPr sz="900"/>
            </a:lvl9pPr>
          </a:lstStyle>
          <a:p/>
        </p:txBody>
      </p:sp>
      <p:sp>
        <p:nvSpPr>
          <p:cNvPr id="63" name="Google Shape;63;p7"/>
          <p:cNvSpPr txBox="1"/>
          <p:nvPr>
            <p:ph idx="10" type="dt"/>
          </p:nvPr>
        </p:nvSpPr>
        <p:spPr>
          <a:xfrm>
            <a:off x="2438400" y="6248400"/>
            <a:ext cx="2130300" cy="474600"/>
          </a:xfrm>
          <a:prstGeom prst="rect">
            <a:avLst/>
          </a:prstGeom>
          <a:noFill/>
          <a:ln>
            <a:noFill/>
          </a:ln>
        </p:spPr>
        <p:txBody>
          <a:bodyPr anchorCtr="0" anchor="b" bIns="45700" lIns="91425" spcFirstLastPara="1" rIns="91425" wrap="square" tIns="45700">
            <a:noAutofit/>
          </a:bodyPr>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64" name="Google Shape;64;p7"/>
          <p:cNvSpPr txBox="1"/>
          <p:nvPr>
            <p:ph idx="11" type="ftr"/>
          </p:nvPr>
        </p:nvSpPr>
        <p:spPr>
          <a:xfrm>
            <a:off x="5791200" y="6248400"/>
            <a:ext cx="2897100" cy="474600"/>
          </a:xfrm>
          <a:prstGeom prst="rect">
            <a:avLst/>
          </a:prstGeom>
          <a:noFill/>
          <a:ln>
            <a:noFill/>
          </a:ln>
        </p:spPr>
        <p:txBody>
          <a:bodyPr anchorCtr="0" anchor="b" bIns="45700" lIns="91425" spcFirstLastPara="1" rIns="91425" wrap="square" tIns="45700">
            <a:noAutofit/>
          </a:bodyPr>
          <a:lstStyle>
            <a:lvl1pPr lvl="0" rtl="0" algn="ctr">
              <a:lnSpc>
                <a:spcPct val="100000"/>
              </a:lnSpc>
              <a:spcBef>
                <a:spcPts val="0"/>
              </a:spcBef>
              <a:spcAft>
                <a:spcPts val="0"/>
              </a:spcAft>
              <a:buSzPts val="1400"/>
              <a:buNone/>
              <a:defRPr sz="1400"/>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65" name="Google Shape;65;p7"/>
          <p:cNvSpPr txBox="1"/>
          <p:nvPr>
            <p:ph idx="12" type="sldNum"/>
          </p:nvPr>
        </p:nvSpPr>
        <p:spPr>
          <a:xfrm>
            <a:off x="84137" y="6242050"/>
            <a:ext cx="587400" cy="489000"/>
          </a:xfrm>
          <a:prstGeom prst="rect">
            <a:avLst/>
          </a:prstGeom>
          <a:noFill/>
          <a:ln>
            <a:noFill/>
          </a:ln>
        </p:spPr>
        <p:txBody>
          <a:bodyPr anchorCtr="1" anchor="b" bIns="45700" lIns="91425" spcFirstLastPara="1" rIns="91425" wrap="square" tIns="45700">
            <a:noAutofit/>
          </a:bodyPr>
          <a:lstStyle>
            <a:lvl1pPr indent="0" lvl="0"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1pPr>
            <a:lvl2pPr indent="0" lvl="1"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2pPr>
            <a:lvl3pPr indent="0" lvl="2"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3pPr>
            <a:lvl4pPr indent="0" lvl="3"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4pPr>
            <a:lvl5pPr indent="0" lvl="4"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5pPr>
            <a:lvl6pPr indent="0" lvl="5"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6pPr>
            <a:lvl7pPr indent="0" lvl="6"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7pPr>
            <a:lvl8pPr indent="0" lvl="7"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8pPr>
            <a:lvl9pPr indent="0" lvl="8"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ntent with Caption" type="objTx">
  <p:cSld name="OBJECT_WITH_CAPTION_TEXT">
    <p:spTree>
      <p:nvGrpSpPr>
        <p:cNvPr id="66" name="Shape 66"/>
        <p:cNvGrpSpPr/>
        <p:nvPr/>
      </p:nvGrpSpPr>
      <p:grpSpPr>
        <a:xfrm>
          <a:off x="0" y="0"/>
          <a:ext cx="0" cy="0"/>
          <a:chOff x="0" y="0"/>
          <a:chExt cx="0" cy="0"/>
        </a:xfrm>
      </p:grpSpPr>
      <p:sp>
        <p:nvSpPr>
          <p:cNvPr id="67" name="Google Shape;67;p8"/>
          <p:cNvSpPr/>
          <p:nvPr>
            <p:ph type="title"/>
          </p:nvPr>
        </p:nvSpPr>
        <p:spPr>
          <a:xfrm>
            <a:off x="457200" y="273050"/>
            <a:ext cx="3008400" cy="1162200"/>
          </a:xfrm>
          <a:prstGeom prst="roundRect">
            <a:avLst>
              <a:gd fmla="val 4680" name="adj"/>
            </a:avLst>
          </a:prstGeom>
          <a:noFill/>
          <a:ln>
            <a:noFill/>
          </a:ln>
        </p:spPr>
        <p:txBody>
          <a:bodyPr anchorCtr="0" anchor="b" bIns="45700" lIns="91425" spcFirstLastPara="1" rIns="91425" wrap="square" tIns="45700">
            <a:noAutofit/>
          </a:bodyPr>
          <a:lstStyle>
            <a:lvl1pPr lvl="0" rtl="0" algn="l">
              <a:lnSpc>
                <a:spcPct val="90000"/>
              </a:lnSpc>
              <a:spcBef>
                <a:spcPts val="0"/>
              </a:spcBef>
              <a:spcAft>
                <a:spcPts val="0"/>
              </a:spcAft>
              <a:buSzPts val="1400"/>
              <a:buNone/>
              <a:defRPr b="1" sz="2000"/>
            </a:lvl1pPr>
            <a:lvl2pPr lvl="1" rtl="0" algn="l">
              <a:lnSpc>
                <a:spcPct val="90000"/>
              </a:lnSpc>
              <a:spcBef>
                <a:spcPts val="0"/>
              </a:spcBef>
              <a:spcAft>
                <a:spcPts val="0"/>
              </a:spcAft>
              <a:buSzPts val="1400"/>
              <a:buNone/>
              <a:defRPr/>
            </a:lvl2pPr>
            <a:lvl3pPr lvl="2" rtl="0" algn="l">
              <a:lnSpc>
                <a:spcPct val="90000"/>
              </a:lnSpc>
              <a:spcBef>
                <a:spcPts val="0"/>
              </a:spcBef>
              <a:spcAft>
                <a:spcPts val="0"/>
              </a:spcAft>
              <a:buSzPts val="1400"/>
              <a:buNone/>
              <a:defRPr/>
            </a:lvl3pPr>
            <a:lvl4pPr lvl="3" rtl="0" algn="l">
              <a:lnSpc>
                <a:spcPct val="90000"/>
              </a:lnSpc>
              <a:spcBef>
                <a:spcPts val="0"/>
              </a:spcBef>
              <a:spcAft>
                <a:spcPts val="0"/>
              </a:spcAft>
              <a:buSzPts val="1400"/>
              <a:buNone/>
              <a:defRPr/>
            </a:lvl4pPr>
            <a:lvl5pPr lvl="4" rtl="0" algn="l">
              <a:lnSpc>
                <a:spcPct val="90000"/>
              </a:lnSpc>
              <a:spcBef>
                <a:spcPts val="0"/>
              </a:spcBef>
              <a:spcAft>
                <a:spcPts val="0"/>
              </a:spcAft>
              <a:buSzPts val="1400"/>
              <a:buNone/>
              <a:defRPr/>
            </a:lvl5pPr>
            <a:lvl6pPr lvl="5" rtl="0" algn="l">
              <a:lnSpc>
                <a:spcPct val="90000"/>
              </a:lnSpc>
              <a:spcBef>
                <a:spcPts val="0"/>
              </a:spcBef>
              <a:spcAft>
                <a:spcPts val="0"/>
              </a:spcAft>
              <a:buSzPts val="1400"/>
              <a:buNone/>
              <a:defRPr/>
            </a:lvl6pPr>
            <a:lvl7pPr lvl="6" rtl="0" algn="l">
              <a:lnSpc>
                <a:spcPct val="90000"/>
              </a:lnSpc>
              <a:spcBef>
                <a:spcPts val="0"/>
              </a:spcBef>
              <a:spcAft>
                <a:spcPts val="0"/>
              </a:spcAft>
              <a:buSzPts val="1400"/>
              <a:buNone/>
              <a:defRPr/>
            </a:lvl7pPr>
            <a:lvl8pPr lvl="7" rtl="0" algn="l">
              <a:lnSpc>
                <a:spcPct val="90000"/>
              </a:lnSpc>
              <a:spcBef>
                <a:spcPts val="0"/>
              </a:spcBef>
              <a:spcAft>
                <a:spcPts val="0"/>
              </a:spcAft>
              <a:buSzPts val="1400"/>
              <a:buNone/>
              <a:defRPr/>
            </a:lvl8pPr>
            <a:lvl9pPr lvl="8" rtl="0" algn="l">
              <a:lnSpc>
                <a:spcPct val="90000"/>
              </a:lnSpc>
              <a:spcBef>
                <a:spcPts val="0"/>
              </a:spcBef>
              <a:spcAft>
                <a:spcPts val="0"/>
              </a:spcAft>
              <a:buSzPts val="1400"/>
              <a:buNone/>
              <a:defRPr/>
            </a:lvl9pPr>
          </a:lstStyle>
          <a:p/>
        </p:txBody>
      </p:sp>
      <p:sp>
        <p:nvSpPr>
          <p:cNvPr id="68" name="Google Shape;68;p8"/>
          <p:cNvSpPr txBox="1"/>
          <p:nvPr>
            <p:ph idx="1" type="body"/>
          </p:nvPr>
        </p:nvSpPr>
        <p:spPr>
          <a:xfrm>
            <a:off x="3575050" y="273050"/>
            <a:ext cx="5111700" cy="5853000"/>
          </a:xfrm>
          <a:prstGeom prst="rect">
            <a:avLst/>
          </a:prstGeom>
          <a:noFill/>
          <a:ln>
            <a:noFill/>
          </a:ln>
        </p:spPr>
        <p:txBody>
          <a:bodyPr anchorCtr="0" anchor="t" bIns="45700" lIns="91425" spcFirstLastPara="1" rIns="91425" wrap="square" tIns="45700">
            <a:noAutofit/>
          </a:bodyPr>
          <a:lstStyle>
            <a:lvl1pPr indent="-381000" lvl="0" marL="457200" rtl="0" algn="l">
              <a:spcBef>
                <a:spcPts val="640"/>
              </a:spcBef>
              <a:spcAft>
                <a:spcPts val="0"/>
              </a:spcAft>
              <a:buSzPts val="2400"/>
              <a:buChar char="●"/>
              <a:defRPr sz="3200"/>
            </a:lvl1pPr>
            <a:lvl2pPr indent="-361950" lvl="1" marL="914400" rtl="0" algn="l">
              <a:spcBef>
                <a:spcPts val="560"/>
              </a:spcBef>
              <a:spcAft>
                <a:spcPts val="0"/>
              </a:spcAft>
              <a:buSzPts val="2100"/>
              <a:buFont typeface="Arial"/>
              <a:buChar char="–"/>
              <a:defRPr sz="2800"/>
            </a:lvl2pPr>
            <a:lvl3pPr indent="-342900" lvl="2" marL="1371600" rtl="0" algn="l">
              <a:spcBef>
                <a:spcPts val="480"/>
              </a:spcBef>
              <a:spcAft>
                <a:spcPts val="0"/>
              </a:spcAft>
              <a:buSzPts val="1800"/>
              <a:buChar char="●"/>
              <a:defRPr sz="2400"/>
            </a:lvl3pPr>
            <a:lvl4pPr indent="-330200" lvl="3" marL="1828800" rtl="0" algn="l">
              <a:spcBef>
                <a:spcPts val="400"/>
              </a:spcBef>
              <a:spcAft>
                <a:spcPts val="0"/>
              </a:spcAft>
              <a:buSzPts val="1600"/>
              <a:buFont typeface="Arial"/>
              <a:buChar char="–"/>
              <a:defRPr sz="2000"/>
            </a:lvl4pPr>
            <a:lvl5pPr indent="-311150" lvl="4" marL="2286000" rtl="0" algn="l">
              <a:spcBef>
                <a:spcPts val="400"/>
              </a:spcBef>
              <a:spcAft>
                <a:spcPts val="0"/>
              </a:spcAft>
              <a:buSzPts val="1300"/>
              <a:buChar char="●"/>
              <a:defRPr sz="2000"/>
            </a:lvl5pPr>
            <a:lvl6pPr indent="-311150" lvl="5" marL="2743200" rtl="0" algn="l">
              <a:spcBef>
                <a:spcPts val="400"/>
              </a:spcBef>
              <a:spcAft>
                <a:spcPts val="0"/>
              </a:spcAft>
              <a:buSzPts val="1300"/>
              <a:buChar char="●"/>
              <a:defRPr sz="2000"/>
            </a:lvl6pPr>
            <a:lvl7pPr indent="-311150" lvl="6" marL="3200400" rtl="0" algn="l">
              <a:spcBef>
                <a:spcPts val="400"/>
              </a:spcBef>
              <a:spcAft>
                <a:spcPts val="0"/>
              </a:spcAft>
              <a:buSzPts val="1300"/>
              <a:buChar char="●"/>
              <a:defRPr sz="2000"/>
            </a:lvl7pPr>
            <a:lvl8pPr indent="-311150" lvl="7" marL="3657600" rtl="0" algn="l">
              <a:spcBef>
                <a:spcPts val="400"/>
              </a:spcBef>
              <a:spcAft>
                <a:spcPts val="0"/>
              </a:spcAft>
              <a:buSzPts val="1300"/>
              <a:buChar char="●"/>
              <a:defRPr sz="2000"/>
            </a:lvl8pPr>
            <a:lvl9pPr indent="-311150" lvl="8" marL="4114800" rtl="0" algn="l">
              <a:spcBef>
                <a:spcPts val="400"/>
              </a:spcBef>
              <a:spcAft>
                <a:spcPts val="0"/>
              </a:spcAft>
              <a:buSzPts val="1300"/>
              <a:buChar char="●"/>
              <a:defRPr sz="2000"/>
            </a:lvl9pPr>
          </a:lstStyle>
          <a:p/>
        </p:txBody>
      </p:sp>
      <p:sp>
        <p:nvSpPr>
          <p:cNvPr id="69" name="Google Shape;69;p8"/>
          <p:cNvSpPr txBox="1"/>
          <p:nvPr>
            <p:ph idx="2" type="body"/>
          </p:nvPr>
        </p:nvSpPr>
        <p:spPr>
          <a:xfrm>
            <a:off x="457200" y="1435100"/>
            <a:ext cx="3008400" cy="4691100"/>
          </a:xfrm>
          <a:prstGeom prst="rect">
            <a:avLst/>
          </a:prstGeom>
          <a:noFill/>
          <a:ln>
            <a:noFill/>
          </a:ln>
        </p:spPr>
        <p:txBody>
          <a:bodyPr anchorCtr="0" anchor="t" bIns="45700" lIns="91425" spcFirstLastPara="1" rIns="91425" wrap="square" tIns="45700">
            <a:noAutofit/>
          </a:bodyPr>
          <a:lstStyle>
            <a:lvl1pPr indent="-228600" lvl="0" marL="457200" rtl="0" algn="l">
              <a:spcBef>
                <a:spcPts val="280"/>
              </a:spcBef>
              <a:spcAft>
                <a:spcPts val="0"/>
              </a:spcAft>
              <a:buSzPts val="1050"/>
              <a:buNone/>
              <a:defRPr sz="1400"/>
            </a:lvl1pPr>
            <a:lvl2pPr indent="-228600" lvl="1" marL="914400" rtl="0" algn="l">
              <a:spcBef>
                <a:spcPts val="240"/>
              </a:spcBef>
              <a:spcAft>
                <a:spcPts val="0"/>
              </a:spcAft>
              <a:buSzPts val="900"/>
              <a:buFont typeface="Arial"/>
              <a:buNone/>
              <a:defRPr sz="1200"/>
            </a:lvl2pPr>
            <a:lvl3pPr indent="-228600" lvl="2" marL="1371600" rtl="0" algn="l">
              <a:spcBef>
                <a:spcPts val="200"/>
              </a:spcBef>
              <a:spcAft>
                <a:spcPts val="0"/>
              </a:spcAft>
              <a:buSzPts val="750"/>
              <a:buNone/>
              <a:defRPr sz="1000"/>
            </a:lvl3pPr>
            <a:lvl4pPr indent="-228600" lvl="3" marL="1828800" rtl="0" algn="l">
              <a:spcBef>
                <a:spcPts val="180"/>
              </a:spcBef>
              <a:spcAft>
                <a:spcPts val="0"/>
              </a:spcAft>
              <a:buSzPts val="720"/>
              <a:buFont typeface="Arial"/>
              <a:buNone/>
              <a:defRPr sz="900"/>
            </a:lvl4pPr>
            <a:lvl5pPr indent="-228600" lvl="4" marL="2286000" rtl="0" algn="l">
              <a:spcBef>
                <a:spcPts val="180"/>
              </a:spcBef>
              <a:spcAft>
                <a:spcPts val="0"/>
              </a:spcAft>
              <a:buSzPts val="585"/>
              <a:buNone/>
              <a:defRPr sz="900"/>
            </a:lvl5pPr>
            <a:lvl6pPr indent="-228600" lvl="5" marL="2743200" rtl="0" algn="l">
              <a:spcBef>
                <a:spcPts val="180"/>
              </a:spcBef>
              <a:spcAft>
                <a:spcPts val="0"/>
              </a:spcAft>
              <a:buSzPts val="585"/>
              <a:buNone/>
              <a:defRPr sz="900"/>
            </a:lvl6pPr>
            <a:lvl7pPr indent="-228600" lvl="6" marL="3200400" rtl="0" algn="l">
              <a:spcBef>
                <a:spcPts val="180"/>
              </a:spcBef>
              <a:spcAft>
                <a:spcPts val="0"/>
              </a:spcAft>
              <a:buSzPts val="585"/>
              <a:buNone/>
              <a:defRPr sz="900"/>
            </a:lvl7pPr>
            <a:lvl8pPr indent="-228600" lvl="7" marL="3657600" rtl="0" algn="l">
              <a:spcBef>
                <a:spcPts val="180"/>
              </a:spcBef>
              <a:spcAft>
                <a:spcPts val="0"/>
              </a:spcAft>
              <a:buSzPts val="585"/>
              <a:buNone/>
              <a:defRPr sz="900"/>
            </a:lvl8pPr>
            <a:lvl9pPr indent="-228600" lvl="8" marL="4114800" rtl="0" algn="l">
              <a:spcBef>
                <a:spcPts val="180"/>
              </a:spcBef>
              <a:spcAft>
                <a:spcPts val="0"/>
              </a:spcAft>
              <a:buSzPts val="585"/>
              <a:buNone/>
              <a:defRPr sz="900"/>
            </a:lvl9pPr>
          </a:lstStyle>
          <a:p/>
        </p:txBody>
      </p:sp>
      <p:sp>
        <p:nvSpPr>
          <p:cNvPr id="70" name="Google Shape;70;p8"/>
          <p:cNvSpPr txBox="1"/>
          <p:nvPr>
            <p:ph idx="10" type="dt"/>
          </p:nvPr>
        </p:nvSpPr>
        <p:spPr>
          <a:xfrm>
            <a:off x="2438400" y="6248400"/>
            <a:ext cx="2130300" cy="474600"/>
          </a:xfrm>
          <a:prstGeom prst="rect">
            <a:avLst/>
          </a:prstGeom>
          <a:noFill/>
          <a:ln>
            <a:noFill/>
          </a:ln>
        </p:spPr>
        <p:txBody>
          <a:bodyPr anchorCtr="0" anchor="b" bIns="45700" lIns="91425" spcFirstLastPara="1" rIns="91425" wrap="square" tIns="45700">
            <a:noAutofit/>
          </a:bodyPr>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71" name="Google Shape;71;p8"/>
          <p:cNvSpPr txBox="1"/>
          <p:nvPr>
            <p:ph idx="11" type="ftr"/>
          </p:nvPr>
        </p:nvSpPr>
        <p:spPr>
          <a:xfrm>
            <a:off x="5791200" y="6248400"/>
            <a:ext cx="2897100" cy="474600"/>
          </a:xfrm>
          <a:prstGeom prst="rect">
            <a:avLst/>
          </a:prstGeom>
          <a:noFill/>
          <a:ln>
            <a:noFill/>
          </a:ln>
        </p:spPr>
        <p:txBody>
          <a:bodyPr anchorCtr="0" anchor="b" bIns="45700" lIns="91425" spcFirstLastPara="1" rIns="91425" wrap="square" tIns="45700">
            <a:noAutofit/>
          </a:bodyPr>
          <a:lstStyle>
            <a:lvl1pPr lvl="0" rtl="0" algn="ctr">
              <a:lnSpc>
                <a:spcPct val="100000"/>
              </a:lnSpc>
              <a:spcBef>
                <a:spcPts val="0"/>
              </a:spcBef>
              <a:spcAft>
                <a:spcPts val="0"/>
              </a:spcAft>
              <a:buSzPts val="1400"/>
              <a:buNone/>
              <a:defRPr sz="1400"/>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72" name="Google Shape;72;p8"/>
          <p:cNvSpPr txBox="1"/>
          <p:nvPr>
            <p:ph idx="12" type="sldNum"/>
          </p:nvPr>
        </p:nvSpPr>
        <p:spPr>
          <a:xfrm>
            <a:off x="84137" y="6242050"/>
            <a:ext cx="587400" cy="489000"/>
          </a:xfrm>
          <a:prstGeom prst="rect">
            <a:avLst/>
          </a:prstGeom>
          <a:noFill/>
          <a:ln>
            <a:noFill/>
          </a:ln>
        </p:spPr>
        <p:txBody>
          <a:bodyPr anchorCtr="1" anchor="b" bIns="45700" lIns="91425" spcFirstLastPara="1" rIns="91425" wrap="square" tIns="45700">
            <a:noAutofit/>
          </a:bodyPr>
          <a:lstStyle>
            <a:lvl1pPr indent="0" lvl="0"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1pPr>
            <a:lvl2pPr indent="0" lvl="1"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2pPr>
            <a:lvl3pPr indent="0" lvl="2"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3pPr>
            <a:lvl4pPr indent="0" lvl="3"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4pPr>
            <a:lvl5pPr indent="0" lvl="4"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5pPr>
            <a:lvl6pPr indent="0" lvl="5"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6pPr>
            <a:lvl7pPr indent="0" lvl="6"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7pPr>
            <a:lvl8pPr indent="0" lvl="7"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8pPr>
            <a:lvl9pPr indent="0" lvl="8"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73" name="Shape 73"/>
        <p:cNvGrpSpPr/>
        <p:nvPr/>
      </p:nvGrpSpPr>
      <p:grpSpPr>
        <a:xfrm>
          <a:off x="0" y="0"/>
          <a:ext cx="0" cy="0"/>
          <a:chOff x="0" y="0"/>
          <a:chExt cx="0" cy="0"/>
        </a:xfrm>
      </p:grpSpPr>
      <p:sp>
        <p:nvSpPr>
          <p:cNvPr id="74" name="Google Shape;74;p9"/>
          <p:cNvSpPr txBox="1"/>
          <p:nvPr>
            <p:ph idx="10" type="dt"/>
          </p:nvPr>
        </p:nvSpPr>
        <p:spPr>
          <a:xfrm>
            <a:off x="2438400" y="6248400"/>
            <a:ext cx="2130300" cy="474600"/>
          </a:xfrm>
          <a:prstGeom prst="rect">
            <a:avLst/>
          </a:prstGeom>
          <a:noFill/>
          <a:ln>
            <a:noFill/>
          </a:ln>
        </p:spPr>
        <p:txBody>
          <a:bodyPr anchorCtr="0" anchor="b" bIns="45700" lIns="91425" spcFirstLastPara="1" rIns="91425" wrap="square" tIns="45700">
            <a:noAutofit/>
          </a:bodyPr>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75" name="Google Shape;75;p9"/>
          <p:cNvSpPr txBox="1"/>
          <p:nvPr>
            <p:ph idx="11" type="ftr"/>
          </p:nvPr>
        </p:nvSpPr>
        <p:spPr>
          <a:xfrm>
            <a:off x="5791200" y="6248400"/>
            <a:ext cx="2897100" cy="474600"/>
          </a:xfrm>
          <a:prstGeom prst="rect">
            <a:avLst/>
          </a:prstGeom>
          <a:noFill/>
          <a:ln>
            <a:noFill/>
          </a:ln>
        </p:spPr>
        <p:txBody>
          <a:bodyPr anchorCtr="0" anchor="b" bIns="45700" lIns="91425" spcFirstLastPara="1" rIns="91425" wrap="square" tIns="45700">
            <a:noAutofit/>
          </a:bodyPr>
          <a:lstStyle>
            <a:lvl1pPr lvl="0" rtl="0" algn="ctr">
              <a:lnSpc>
                <a:spcPct val="100000"/>
              </a:lnSpc>
              <a:spcBef>
                <a:spcPts val="0"/>
              </a:spcBef>
              <a:spcAft>
                <a:spcPts val="0"/>
              </a:spcAft>
              <a:buSzPts val="1400"/>
              <a:buNone/>
              <a:defRPr sz="1400"/>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76" name="Google Shape;76;p9"/>
          <p:cNvSpPr txBox="1"/>
          <p:nvPr>
            <p:ph idx="12" type="sldNum"/>
          </p:nvPr>
        </p:nvSpPr>
        <p:spPr>
          <a:xfrm>
            <a:off x="84137" y="6242050"/>
            <a:ext cx="587400" cy="489000"/>
          </a:xfrm>
          <a:prstGeom prst="rect">
            <a:avLst/>
          </a:prstGeom>
          <a:noFill/>
          <a:ln>
            <a:noFill/>
          </a:ln>
        </p:spPr>
        <p:txBody>
          <a:bodyPr anchorCtr="1" anchor="b" bIns="45700" lIns="91425" spcFirstLastPara="1" rIns="91425" wrap="square" tIns="45700">
            <a:noAutofit/>
          </a:bodyPr>
          <a:lstStyle>
            <a:lvl1pPr indent="0" lvl="0"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1pPr>
            <a:lvl2pPr indent="0" lvl="1"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2pPr>
            <a:lvl3pPr indent="0" lvl="2"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3pPr>
            <a:lvl4pPr indent="0" lvl="3"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4pPr>
            <a:lvl5pPr indent="0" lvl="4"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5pPr>
            <a:lvl6pPr indent="0" lvl="5"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6pPr>
            <a:lvl7pPr indent="0" lvl="6"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7pPr>
            <a:lvl8pPr indent="0" lvl="7"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8pPr>
            <a:lvl9pPr indent="0" lvl="8"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77" name="Shape 77"/>
        <p:cNvGrpSpPr/>
        <p:nvPr/>
      </p:nvGrpSpPr>
      <p:grpSpPr>
        <a:xfrm>
          <a:off x="0" y="0"/>
          <a:ext cx="0" cy="0"/>
          <a:chOff x="0" y="0"/>
          <a:chExt cx="0" cy="0"/>
        </a:xfrm>
      </p:grpSpPr>
      <p:sp>
        <p:nvSpPr>
          <p:cNvPr id="78" name="Google Shape;78;p10"/>
          <p:cNvSpPr/>
          <p:nvPr>
            <p:ph type="title"/>
          </p:nvPr>
        </p:nvSpPr>
        <p:spPr>
          <a:xfrm>
            <a:off x="762000" y="762000"/>
            <a:ext cx="7924800" cy="1143000"/>
          </a:xfrm>
          <a:prstGeom prst="roundRect">
            <a:avLst>
              <a:gd fmla="val 4680" name="adj"/>
            </a:avLst>
          </a:prstGeom>
          <a:noFill/>
          <a:ln>
            <a:noFill/>
          </a:ln>
        </p:spPr>
        <p:txBody>
          <a:bodyPr anchorCtr="0" anchor="b" bIns="45700" lIns="91425" spcFirstLastPara="1" rIns="91425" wrap="square" tIns="45700">
            <a:noAutofit/>
          </a:bodyPr>
          <a:lstStyle>
            <a:lvl1pPr lvl="0" rtl="0" algn="l">
              <a:lnSpc>
                <a:spcPct val="90000"/>
              </a:lnSpc>
              <a:spcBef>
                <a:spcPts val="0"/>
              </a:spcBef>
              <a:spcAft>
                <a:spcPts val="0"/>
              </a:spcAft>
              <a:buSzPts val="1400"/>
              <a:buNone/>
              <a:defRPr/>
            </a:lvl1pPr>
            <a:lvl2pPr lvl="1" rtl="0" algn="l">
              <a:lnSpc>
                <a:spcPct val="90000"/>
              </a:lnSpc>
              <a:spcBef>
                <a:spcPts val="0"/>
              </a:spcBef>
              <a:spcAft>
                <a:spcPts val="0"/>
              </a:spcAft>
              <a:buSzPts val="1400"/>
              <a:buNone/>
              <a:defRPr/>
            </a:lvl2pPr>
            <a:lvl3pPr lvl="2" rtl="0" algn="l">
              <a:lnSpc>
                <a:spcPct val="90000"/>
              </a:lnSpc>
              <a:spcBef>
                <a:spcPts val="0"/>
              </a:spcBef>
              <a:spcAft>
                <a:spcPts val="0"/>
              </a:spcAft>
              <a:buSzPts val="1400"/>
              <a:buNone/>
              <a:defRPr/>
            </a:lvl3pPr>
            <a:lvl4pPr lvl="3" rtl="0" algn="l">
              <a:lnSpc>
                <a:spcPct val="90000"/>
              </a:lnSpc>
              <a:spcBef>
                <a:spcPts val="0"/>
              </a:spcBef>
              <a:spcAft>
                <a:spcPts val="0"/>
              </a:spcAft>
              <a:buSzPts val="1400"/>
              <a:buNone/>
              <a:defRPr/>
            </a:lvl4pPr>
            <a:lvl5pPr lvl="4" rtl="0" algn="l">
              <a:lnSpc>
                <a:spcPct val="90000"/>
              </a:lnSpc>
              <a:spcBef>
                <a:spcPts val="0"/>
              </a:spcBef>
              <a:spcAft>
                <a:spcPts val="0"/>
              </a:spcAft>
              <a:buSzPts val="1400"/>
              <a:buNone/>
              <a:defRPr/>
            </a:lvl5pPr>
            <a:lvl6pPr lvl="5" rtl="0" algn="l">
              <a:lnSpc>
                <a:spcPct val="90000"/>
              </a:lnSpc>
              <a:spcBef>
                <a:spcPts val="0"/>
              </a:spcBef>
              <a:spcAft>
                <a:spcPts val="0"/>
              </a:spcAft>
              <a:buSzPts val="1400"/>
              <a:buNone/>
              <a:defRPr/>
            </a:lvl6pPr>
            <a:lvl7pPr lvl="6" rtl="0" algn="l">
              <a:lnSpc>
                <a:spcPct val="90000"/>
              </a:lnSpc>
              <a:spcBef>
                <a:spcPts val="0"/>
              </a:spcBef>
              <a:spcAft>
                <a:spcPts val="0"/>
              </a:spcAft>
              <a:buSzPts val="1400"/>
              <a:buNone/>
              <a:defRPr/>
            </a:lvl7pPr>
            <a:lvl8pPr lvl="7" rtl="0" algn="l">
              <a:lnSpc>
                <a:spcPct val="90000"/>
              </a:lnSpc>
              <a:spcBef>
                <a:spcPts val="0"/>
              </a:spcBef>
              <a:spcAft>
                <a:spcPts val="0"/>
              </a:spcAft>
              <a:buSzPts val="1400"/>
              <a:buNone/>
              <a:defRPr/>
            </a:lvl8pPr>
            <a:lvl9pPr lvl="8" rtl="0" algn="l">
              <a:lnSpc>
                <a:spcPct val="90000"/>
              </a:lnSpc>
              <a:spcBef>
                <a:spcPts val="0"/>
              </a:spcBef>
              <a:spcAft>
                <a:spcPts val="0"/>
              </a:spcAft>
              <a:buSzPts val="1400"/>
              <a:buNone/>
              <a:defRPr/>
            </a:lvl9pPr>
          </a:lstStyle>
          <a:p/>
        </p:txBody>
      </p:sp>
      <p:sp>
        <p:nvSpPr>
          <p:cNvPr id="79" name="Google Shape;79;p10"/>
          <p:cNvSpPr txBox="1"/>
          <p:nvPr>
            <p:ph idx="10" type="dt"/>
          </p:nvPr>
        </p:nvSpPr>
        <p:spPr>
          <a:xfrm>
            <a:off x="2438400" y="6248400"/>
            <a:ext cx="2130300" cy="474600"/>
          </a:xfrm>
          <a:prstGeom prst="rect">
            <a:avLst/>
          </a:prstGeom>
          <a:noFill/>
          <a:ln>
            <a:noFill/>
          </a:ln>
        </p:spPr>
        <p:txBody>
          <a:bodyPr anchorCtr="0" anchor="b" bIns="45700" lIns="91425" spcFirstLastPara="1" rIns="91425" wrap="square" tIns="45700">
            <a:noAutofit/>
          </a:bodyPr>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80" name="Google Shape;80;p10"/>
          <p:cNvSpPr txBox="1"/>
          <p:nvPr>
            <p:ph idx="11" type="ftr"/>
          </p:nvPr>
        </p:nvSpPr>
        <p:spPr>
          <a:xfrm>
            <a:off x="5791200" y="6248400"/>
            <a:ext cx="2897100" cy="474600"/>
          </a:xfrm>
          <a:prstGeom prst="rect">
            <a:avLst/>
          </a:prstGeom>
          <a:noFill/>
          <a:ln>
            <a:noFill/>
          </a:ln>
        </p:spPr>
        <p:txBody>
          <a:bodyPr anchorCtr="0" anchor="b" bIns="45700" lIns="91425" spcFirstLastPara="1" rIns="91425" wrap="square" tIns="45700">
            <a:noAutofit/>
          </a:bodyPr>
          <a:lstStyle>
            <a:lvl1pPr lvl="0" rtl="0" algn="ctr">
              <a:lnSpc>
                <a:spcPct val="100000"/>
              </a:lnSpc>
              <a:spcBef>
                <a:spcPts val="0"/>
              </a:spcBef>
              <a:spcAft>
                <a:spcPts val="0"/>
              </a:spcAft>
              <a:buSzPts val="1400"/>
              <a:buNone/>
              <a:defRPr sz="1400"/>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81" name="Google Shape;81;p10"/>
          <p:cNvSpPr txBox="1"/>
          <p:nvPr>
            <p:ph idx="12" type="sldNum"/>
          </p:nvPr>
        </p:nvSpPr>
        <p:spPr>
          <a:xfrm>
            <a:off x="84137" y="6242050"/>
            <a:ext cx="587400" cy="489000"/>
          </a:xfrm>
          <a:prstGeom prst="rect">
            <a:avLst/>
          </a:prstGeom>
          <a:noFill/>
          <a:ln>
            <a:noFill/>
          </a:ln>
        </p:spPr>
        <p:txBody>
          <a:bodyPr anchorCtr="1" anchor="b" bIns="45700" lIns="91425" spcFirstLastPara="1" rIns="91425" wrap="square" tIns="45700">
            <a:noAutofit/>
          </a:bodyPr>
          <a:lstStyle>
            <a:lvl1pPr indent="0" lvl="0"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1pPr>
            <a:lvl2pPr indent="0" lvl="1"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2pPr>
            <a:lvl3pPr indent="0" lvl="2"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3pPr>
            <a:lvl4pPr indent="0" lvl="3"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4pPr>
            <a:lvl5pPr indent="0" lvl="4"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5pPr>
            <a:lvl6pPr indent="0" lvl="5"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6pPr>
            <a:lvl7pPr indent="0" lvl="6"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7pPr>
            <a:lvl8pPr indent="0" lvl="7"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8pPr>
            <a:lvl9pPr indent="0" lvl="8"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mparison" type="twoTxTwoObj">
  <p:cSld name="TWO_OBJECTS_WITH_TEXT">
    <p:spTree>
      <p:nvGrpSpPr>
        <p:cNvPr id="82" name="Shape 82"/>
        <p:cNvGrpSpPr/>
        <p:nvPr/>
      </p:nvGrpSpPr>
      <p:grpSpPr>
        <a:xfrm>
          <a:off x="0" y="0"/>
          <a:ext cx="0" cy="0"/>
          <a:chOff x="0" y="0"/>
          <a:chExt cx="0" cy="0"/>
        </a:xfrm>
      </p:grpSpPr>
      <p:sp>
        <p:nvSpPr>
          <p:cNvPr id="83" name="Google Shape;83;p11"/>
          <p:cNvSpPr/>
          <p:nvPr>
            <p:ph type="title"/>
          </p:nvPr>
        </p:nvSpPr>
        <p:spPr>
          <a:xfrm>
            <a:off x="457200" y="274638"/>
            <a:ext cx="8229600" cy="1143000"/>
          </a:xfrm>
          <a:prstGeom prst="roundRect">
            <a:avLst>
              <a:gd fmla="val 4680" name="adj"/>
            </a:avLst>
          </a:prstGeom>
          <a:noFill/>
          <a:ln>
            <a:noFill/>
          </a:ln>
        </p:spPr>
        <p:txBody>
          <a:bodyPr anchorCtr="0" anchor="b" bIns="45700" lIns="91425" spcFirstLastPara="1" rIns="91425" wrap="square" tIns="45700">
            <a:noAutofit/>
          </a:bodyPr>
          <a:lstStyle>
            <a:lvl1pPr lvl="0" rtl="0" algn="l">
              <a:lnSpc>
                <a:spcPct val="90000"/>
              </a:lnSpc>
              <a:spcBef>
                <a:spcPts val="0"/>
              </a:spcBef>
              <a:spcAft>
                <a:spcPts val="0"/>
              </a:spcAft>
              <a:buSzPts val="1400"/>
              <a:buNone/>
              <a:defRPr/>
            </a:lvl1pPr>
            <a:lvl2pPr lvl="1" rtl="0" algn="l">
              <a:lnSpc>
                <a:spcPct val="90000"/>
              </a:lnSpc>
              <a:spcBef>
                <a:spcPts val="0"/>
              </a:spcBef>
              <a:spcAft>
                <a:spcPts val="0"/>
              </a:spcAft>
              <a:buSzPts val="1400"/>
              <a:buNone/>
              <a:defRPr/>
            </a:lvl2pPr>
            <a:lvl3pPr lvl="2" rtl="0" algn="l">
              <a:lnSpc>
                <a:spcPct val="90000"/>
              </a:lnSpc>
              <a:spcBef>
                <a:spcPts val="0"/>
              </a:spcBef>
              <a:spcAft>
                <a:spcPts val="0"/>
              </a:spcAft>
              <a:buSzPts val="1400"/>
              <a:buNone/>
              <a:defRPr/>
            </a:lvl3pPr>
            <a:lvl4pPr lvl="3" rtl="0" algn="l">
              <a:lnSpc>
                <a:spcPct val="90000"/>
              </a:lnSpc>
              <a:spcBef>
                <a:spcPts val="0"/>
              </a:spcBef>
              <a:spcAft>
                <a:spcPts val="0"/>
              </a:spcAft>
              <a:buSzPts val="1400"/>
              <a:buNone/>
              <a:defRPr/>
            </a:lvl4pPr>
            <a:lvl5pPr lvl="4" rtl="0" algn="l">
              <a:lnSpc>
                <a:spcPct val="90000"/>
              </a:lnSpc>
              <a:spcBef>
                <a:spcPts val="0"/>
              </a:spcBef>
              <a:spcAft>
                <a:spcPts val="0"/>
              </a:spcAft>
              <a:buSzPts val="1400"/>
              <a:buNone/>
              <a:defRPr/>
            </a:lvl5pPr>
            <a:lvl6pPr lvl="5" rtl="0" algn="l">
              <a:lnSpc>
                <a:spcPct val="90000"/>
              </a:lnSpc>
              <a:spcBef>
                <a:spcPts val="0"/>
              </a:spcBef>
              <a:spcAft>
                <a:spcPts val="0"/>
              </a:spcAft>
              <a:buSzPts val="1400"/>
              <a:buNone/>
              <a:defRPr/>
            </a:lvl6pPr>
            <a:lvl7pPr lvl="6" rtl="0" algn="l">
              <a:lnSpc>
                <a:spcPct val="90000"/>
              </a:lnSpc>
              <a:spcBef>
                <a:spcPts val="0"/>
              </a:spcBef>
              <a:spcAft>
                <a:spcPts val="0"/>
              </a:spcAft>
              <a:buSzPts val="1400"/>
              <a:buNone/>
              <a:defRPr/>
            </a:lvl7pPr>
            <a:lvl8pPr lvl="7" rtl="0" algn="l">
              <a:lnSpc>
                <a:spcPct val="90000"/>
              </a:lnSpc>
              <a:spcBef>
                <a:spcPts val="0"/>
              </a:spcBef>
              <a:spcAft>
                <a:spcPts val="0"/>
              </a:spcAft>
              <a:buSzPts val="1400"/>
              <a:buNone/>
              <a:defRPr/>
            </a:lvl8pPr>
            <a:lvl9pPr lvl="8" rtl="0" algn="l">
              <a:lnSpc>
                <a:spcPct val="90000"/>
              </a:lnSpc>
              <a:spcBef>
                <a:spcPts val="0"/>
              </a:spcBef>
              <a:spcAft>
                <a:spcPts val="0"/>
              </a:spcAft>
              <a:buSzPts val="1400"/>
              <a:buNone/>
              <a:defRPr/>
            </a:lvl9pPr>
          </a:lstStyle>
          <a:p/>
        </p:txBody>
      </p:sp>
      <p:sp>
        <p:nvSpPr>
          <p:cNvPr id="84" name="Google Shape;84;p11"/>
          <p:cNvSpPr txBox="1"/>
          <p:nvPr>
            <p:ph idx="1" type="body"/>
          </p:nvPr>
        </p:nvSpPr>
        <p:spPr>
          <a:xfrm>
            <a:off x="457200" y="1535113"/>
            <a:ext cx="4040100" cy="639900"/>
          </a:xfrm>
          <a:prstGeom prst="rect">
            <a:avLst/>
          </a:prstGeom>
          <a:noFill/>
          <a:ln>
            <a:noFill/>
          </a:ln>
        </p:spPr>
        <p:txBody>
          <a:bodyPr anchorCtr="0" anchor="b" bIns="45700" lIns="91425" spcFirstLastPara="1" rIns="91425" wrap="square" tIns="45700">
            <a:noAutofit/>
          </a:bodyPr>
          <a:lstStyle>
            <a:lvl1pPr indent="-228600" lvl="0" marL="457200" rtl="0" algn="l">
              <a:spcBef>
                <a:spcPts val="480"/>
              </a:spcBef>
              <a:spcAft>
                <a:spcPts val="0"/>
              </a:spcAft>
              <a:buSzPts val="1800"/>
              <a:buNone/>
              <a:defRPr b="1" sz="2400"/>
            </a:lvl1pPr>
            <a:lvl2pPr indent="-228600" lvl="1" marL="914400" rtl="0" algn="l">
              <a:spcBef>
                <a:spcPts val="400"/>
              </a:spcBef>
              <a:spcAft>
                <a:spcPts val="0"/>
              </a:spcAft>
              <a:buSzPts val="1500"/>
              <a:buFont typeface="Arial"/>
              <a:buNone/>
              <a:defRPr b="1" sz="2000"/>
            </a:lvl2pPr>
            <a:lvl3pPr indent="-228600" lvl="2" marL="1371600" rtl="0" algn="l">
              <a:spcBef>
                <a:spcPts val="360"/>
              </a:spcBef>
              <a:spcAft>
                <a:spcPts val="0"/>
              </a:spcAft>
              <a:buSzPts val="1350"/>
              <a:buNone/>
              <a:defRPr b="1" sz="1800"/>
            </a:lvl3pPr>
            <a:lvl4pPr indent="-228600" lvl="3" marL="1828800" rtl="0" algn="l">
              <a:spcBef>
                <a:spcPts val="320"/>
              </a:spcBef>
              <a:spcAft>
                <a:spcPts val="0"/>
              </a:spcAft>
              <a:buSzPts val="1280"/>
              <a:buFont typeface="Arial"/>
              <a:buNone/>
              <a:defRPr b="1" sz="1600"/>
            </a:lvl4pPr>
            <a:lvl5pPr indent="-228600" lvl="4" marL="2286000" rtl="0" algn="l">
              <a:spcBef>
                <a:spcPts val="320"/>
              </a:spcBef>
              <a:spcAft>
                <a:spcPts val="0"/>
              </a:spcAft>
              <a:buSzPts val="1040"/>
              <a:buNone/>
              <a:defRPr b="1" sz="1600"/>
            </a:lvl5pPr>
            <a:lvl6pPr indent="-228600" lvl="5" marL="2743200" rtl="0" algn="l">
              <a:spcBef>
                <a:spcPts val="320"/>
              </a:spcBef>
              <a:spcAft>
                <a:spcPts val="0"/>
              </a:spcAft>
              <a:buSzPts val="1040"/>
              <a:buNone/>
              <a:defRPr b="1" sz="1600"/>
            </a:lvl6pPr>
            <a:lvl7pPr indent="-228600" lvl="6" marL="3200400" rtl="0" algn="l">
              <a:spcBef>
                <a:spcPts val="320"/>
              </a:spcBef>
              <a:spcAft>
                <a:spcPts val="0"/>
              </a:spcAft>
              <a:buSzPts val="1040"/>
              <a:buNone/>
              <a:defRPr b="1" sz="1600"/>
            </a:lvl7pPr>
            <a:lvl8pPr indent="-228600" lvl="7" marL="3657600" rtl="0" algn="l">
              <a:spcBef>
                <a:spcPts val="320"/>
              </a:spcBef>
              <a:spcAft>
                <a:spcPts val="0"/>
              </a:spcAft>
              <a:buSzPts val="1040"/>
              <a:buNone/>
              <a:defRPr b="1" sz="1600"/>
            </a:lvl8pPr>
            <a:lvl9pPr indent="-228600" lvl="8" marL="4114800" rtl="0" algn="l">
              <a:spcBef>
                <a:spcPts val="320"/>
              </a:spcBef>
              <a:spcAft>
                <a:spcPts val="0"/>
              </a:spcAft>
              <a:buSzPts val="1040"/>
              <a:buNone/>
              <a:defRPr b="1" sz="1600"/>
            </a:lvl9pPr>
          </a:lstStyle>
          <a:p/>
        </p:txBody>
      </p:sp>
      <p:sp>
        <p:nvSpPr>
          <p:cNvPr id="85" name="Google Shape;85;p11"/>
          <p:cNvSpPr txBox="1"/>
          <p:nvPr>
            <p:ph idx="2" type="body"/>
          </p:nvPr>
        </p:nvSpPr>
        <p:spPr>
          <a:xfrm>
            <a:off x="457200" y="2174875"/>
            <a:ext cx="4040100" cy="3951300"/>
          </a:xfrm>
          <a:prstGeom prst="rect">
            <a:avLst/>
          </a:prstGeom>
          <a:noFill/>
          <a:ln>
            <a:noFill/>
          </a:ln>
        </p:spPr>
        <p:txBody>
          <a:bodyPr anchorCtr="0" anchor="t" bIns="45700" lIns="91425" spcFirstLastPara="1" rIns="91425" wrap="square" tIns="45700">
            <a:noAutofit/>
          </a:bodyPr>
          <a:lstStyle>
            <a:lvl1pPr indent="-342900" lvl="0" marL="457200" rtl="0" algn="l">
              <a:spcBef>
                <a:spcPts val="480"/>
              </a:spcBef>
              <a:spcAft>
                <a:spcPts val="0"/>
              </a:spcAft>
              <a:buSzPts val="1800"/>
              <a:buChar char="●"/>
              <a:defRPr sz="2400"/>
            </a:lvl1pPr>
            <a:lvl2pPr indent="-323850" lvl="1" marL="914400" rtl="0" algn="l">
              <a:spcBef>
                <a:spcPts val="400"/>
              </a:spcBef>
              <a:spcAft>
                <a:spcPts val="0"/>
              </a:spcAft>
              <a:buSzPts val="1500"/>
              <a:buFont typeface="Arial"/>
              <a:buChar char="–"/>
              <a:defRPr sz="2000"/>
            </a:lvl2pPr>
            <a:lvl3pPr indent="-314325" lvl="2" marL="1371600" rtl="0" algn="l">
              <a:spcBef>
                <a:spcPts val="360"/>
              </a:spcBef>
              <a:spcAft>
                <a:spcPts val="0"/>
              </a:spcAft>
              <a:buSzPts val="1350"/>
              <a:buChar char="●"/>
              <a:defRPr sz="1800"/>
            </a:lvl3pPr>
            <a:lvl4pPr indent="-309880" lvl="3" marL="1828800" rtl="0" algn="l">
              <a:spcBef>
                <a:spcPts val="320"/>
              </a:spcBef>
              <a:spcAft>
                <a:spcPts val="0"/>
              </a:spcAft>
              <a:buSzPts val="1280"/>
              <a:buFont typeface="Arial"/>
              <a:buChar char="–"/>
              <a:defRPr sz="1600"/>
            </a:lvl4pPr>
            <a:lvl5pPr indent="-294639" lvl="4" marL="2286000" rtl="0" algn="l">
              <a:spcBef>
                <a:spcPts val="320"/>
              </a:spcBef>
              <a:spcAft>
                <a:spcPts val="0"/>
              </a:spcAft>
              <a:buSzPts val="1040"/>
              <a:buChar char="●"/>
              <a:defRPr sz="1600"/>
            </a:lvl5pPr>
            <a:lvl6pPr indent="-294639" lvl="5" marL="2743200" rtl="0" algn="l">
              <a:spcBef>
                <a:spcPts val="320"/>
              </a:spcBef>
              <a:spcAft>
                <a:spcPts val="0"/>
              </a:spcAft>
              <a:buSzPts val="1040"/>
              <a:buChar char="●"/>
              <a:defRPr sz="1600"/>
            </a:lvl6pPr>
            <a:lvl7pPr indent="-294639" lvl="6" marL="3200400" rtl="0" algn="l">
              <a:spcBef>
                <a:spcPts val="320"/>
              </a:spcBef>
              <a:spcAft>
                <a:spcPts val="0"/>
              </a:spcAft>
              <a:buSzPts val="1040"/>
              <a:buChar char="●"/>
              <a:defRPr sz="1600"/>
            </a:lvl7pPr>
            <a:lvl8pPr indent="-294640" lvl="7" marL="3657600" rtl="0" algn="l">
              <a:spcBef>
                <a:spcPts val="320"/>
              </a:spcBef>
              <a:spcAft>
                <a:spcPts val="0"/>
              </a:spcAft>
              <a:buSzPts val="1040"/>
              <a:buChar char="●"/>
              <a:defRPr sz="1600"/>
            </a:lvl8pPr>
            <a:lvl9pPr indent="-294640" lvl="8" marL="4114800" rtl="0" algn="l">
              <a:spcBef>
                <a:spcPts val="320"/>
              </a:spcBef>
              <a:spcAft>
                <a:spcPts val="0"/>
              </a:spcAft>
              <a:buSzPts val="1040"/>
              <a:buChar char="●"/>
              <a:defRPr sz="1600"/>
            </a:lvl9pPr>
          </a:lstStyle>
          <a:p/>
        </p:txBody>
      </p:sp>
      <p:sp>
        <p:nvSpPr>
          <p:cNvPr id="86" name="Google Shape;86;p11"/>
          <p:cNvSpPr txBox="1"/>
          <p:nvPr>
            <p:ph idx="3" type="body"/>
          </p:nvPr>
        </p:nvSpPr>
        <p:spPr>
          <a:xfrm>
            <a:off x="4645025" y="1535113"/>
            <a:ext cx="4041900" cy="639900"/>
          </a:xfrm>
          <a:prstGeom prst="rect">
            <a:avLst/>
          </a:prstGeom>
          <a:noFill/>
          <a:ln>
            <a:noFill/>
          </a:ln>
        </p:spPr>
        <p:txBody>
          <a:bodyPr anchorCtr="0" anchor="b" bIns="45700" lIns="91425" spcFirstLastPara="1" rIns="91425" wrap="square" tIns="45700">
            <a:noAutofit/>
          </a:bodyPr>
          <a:lstStyle>
            <a:lvl1pPr indent="-228600" lvl="0" marL="457200" rtl="0" algn="l">
              <a:spcBef>
                <a:spcPts val="480"/>
              </a:spcBef>
              <a:spcAft>
                <a:spcPts val="0"/>
              </a:spcAft>
              <a:buSzPts val="1800"/>
              <a:buNone/>
              <a:defRPr b="1" sz="2400"/>
            </a:lvl1pPr>
            <a:lvl2pPr indent="-228600" lvl="1" marL="914400" rtl="0" algn="l">
              <a:spcBef>
                <a:spcPts val="400"/>
              </a:spcBef>
              <a:spcAft>
                <a:spcPts val="0"/>
              </a:spcAft>
              <a:buSzPts val="1500"/>
              <a:buFont typeface="Arial"/>
              <a:buNone/>
              <a:defRPr b="1" sz="2000"/>
            </a:lvl2pPr>
            <a:lvl3pPr indent="-228600" lvl="2" marL="1371600" rtl="0" algn="l">
              <a:spcBef>
                <a:spcPts val="360"/>
              </a:spcBef>
              <a:spcAft>
                <a:spcPts val="0"/>
              </a:spcAft>
              <a:buSzPts val="1350"/>
              <a:buNone/>
              <a:defRPr b="1" sz="1800"/>
            </a:lvl3pPr>
            <a:lvl4pPr indent="-228600" lvl="3" marL="1828800" rtl="0" algn="l">
              <a:spcBef>
                <a:spcPts val="320"/>
              </a:spcBef>
              <a:spcAft>
                <a:spcPts val="0"/>
              </a:spcAft>
              <a:buSzPts val="1280"/>
              <a:buFont typeface="Arial"/>
              <a:buNone/>
              <a:defRPr b="1" sz="1600"/>
            </a:lvl4pPr>
            <a:lvl5pPr indent="-228600" lvl="4" marL="2286000" rtl="0" algn="l">
              <a:spcBef>
                <a:spcPts val="320"/>
              </a:spcBef>
              <a:spcAft>
                <a:spcPts val="0"/>
              </a:spcAft>
              <a:buSzPts val="1040"/>
              <a:buNone/>
              <a:defRPr b="1" sz="1600"/>
            </a:lvl5pPr>
            <a:lvl6pPr indent="-228600" lvl="5" marL="2743200" rtl="0" algn="l">
              <a:spcBef>
                <a:spcPts val="320"/>
              </a:spcBef>
              <a:spcAft>
                <a:spcPts val="0"/>
              </a:spcAft>
              <a:buSzPts val="1040"/>
              <a:buNone/>
              <a:defRPr b="1" sz="1600"/>
            </a:lvl6pPr>
            <a:lvl7pPr indent="-228600" lvl="6" marL="3200400" rtl="0" algn="l">
              <a:spcBef>
                <a:spcPts val="320"/>
              </a:spcBef>
              <a:spcAft>
                <a:spcPts val="0"/>
              </a:spcAft>
              <a:buSzPts val="1040"/>
              <a:buNone/>
              <a:defRPr b="1" sz="1600"/>
            </a:lvl7pPr>
            <a:lvl8pPr indent="-228600" lvl="7" marL="3657600" rtl="0" algn="l">
              <a:spcBef>
                <a:spcPts val="320"/>
              </a:spcBef>
              <a:spcAft>
                <a:spcPts val="0"/>
              </a:spcAft>
              <a:buSzPts val="1040"/>
              <a:buNone/>
              <a:defRPr b="1" sz="1600"/>
            </a:lvl8pPr>
            <a:lvl9pPr indent="-228600" lvl="8" marL="4114800" rtl="0" algn="l">
              <a:spcBef>
                <a:spcPts val="320"/>
              </a:spcBef>
              <a:spcAft>
                <a:spcPts val="0"/>
              </a:spcAft>
              <a:buSzPts val="1040"/>
              <a:buNone/>
              <a:defRPr b="1" sz="1600"/>
            </a:lvl9pPr>
          </a:lstStyle>
          <a:p/>
        </p:txBody>
      </p:sp>
      <p:sp>
        <p:nvSpPr>
          <p:cNvPr id="87" name="Google Shape;87;p11"/>
          <p:cNvSpPr txBox="1"/>
          <p:nvPr>
            <p:ph idx="4" type="body"/>
          </p:nvPr>
        </p:nvSpPr>
        <p:spPr>
          <a:xfrm>
            <a:off x="4645025" y="2174875"/>
            <a:ext cx="4041900" cy="3951300"/>
          </a:xfrm>
          <a:prstGeom prst="rect">
            <a:avLst/>
          </a:prstGeom>
          <a:noFill/>
          <a:ln>
            <a:noFill/>
          </a:ln>
        </p:spPr>
        <p:txBody>
          <a:bodyPr anchorCtr="0" anchor="t" bIns="45700" lIns="91425" spcFirstLastPara="1" rIns="91425" wrap="square" tIns="45700">
            <a:noAutofit/>
          </a:bodyPr>
          <a:lstStyle>
            <a:lvl1pPr indent="-342900" lvl="0" marL="457200" rtl="0" algn="l">
              <a:spcBef>
                <a:spcPts val="480"/>
              </a:spcBef>
              <a:spcAft>
                <a:spcPts val="0"/>
              </a:spcAft>
              <a:buSzPts val="1800"/>
              <a:buChar char="●"/>
              <a:defRPr sz="2400"/>
            </a:lvl1pPr>
            <a:lvl2pPr indent="-323850" lvl="1" marL="914400" rtl="0" algn="l">
              <a:spcBef>
                <a:spcPts val="400"/>
              </a:spcBef>
              <a:spcAft>
                <a:spcPts val="0"/>
              </a:spcAft>
              <a:buSzPts val="1500"/>
              <a:buFont typeface="Arial"/>
              <a:buChar char="–"/>
              <a:defRPr sz="2000"/>
            </a:lvl2pPr>
            <a:lvl3pPr indent="-314325" lvl="2" marL="1371600" rtl="0" algn="l">
              <a:spcBef>
                <a:spcPts val="360"/>
              </a:spcBef>
              <a:spcAft>
                <a:spcPts val="0"/>
              </a:spcAft>
              <a:buSzPts val="1350"/>
              <a:buChar char="●"/>
              <a:defRPr sz="1800"/>
            </a:lvl3pPr>
            <a:lvl4pPr indent="-309880" lvl="3" marL="1828800" rtl="0" algn="l">
              <a:spcBef>
                <a:spcPts val="320"/>
              </a:spcBef>
              <a:spcAft>
                <a:spcPts val="0"/>
              </a:spcAft>
              <a:buSzPts val="1280"/>
              <a:buFont typeface="Arial"/>
              <a:buChar char="–"/>
              <a:defRPr sz="1600"/>
            </a:lvl4pPr>
            <a:lvl5pPr indent="-294639" lvl="4" marL="2286000" rtl="0" algn="l">
              <a:spcBef>
                <a:spcPts val="320"/>
              </a:spcBef>
              <a:spcAft>
                <a:spcPts val="0"/>
              </a:spcAft>
              <a:buSzPts val="1040"/>
              <a:buChar char="●"/>
              <a:defRPr sz="1600"/>
            </a:lvl5pPr>
            <a:lvl6pPr indent="-294639" lvl="5" marL="2743200" rtl="0" algn="l">
              <a:spcBef>
                <a:spcPts val="320"/>
              </a:spcBef>
              <a:spcAft>
                <a:spcPts val="0"/>
              </a:spcAft>
              <a:buSzPts val="1040"/>
              <a:buChar char="●"/>
              <a:defRPr sz="1600"/>
            </a:lvl6pPr>
            <a:lvl7pPr indent="-294639" lvl="6" marL="3200400" rtl="0" algn="l">
              <a:spcBef>
                <a:spcPts val="320"/>
              </a:spcBef>
              <a:spcAft>
                <a:spcPts val="0"/>
              </a:spcAft>
              <a:buSzPts val="1040"/>
              <a:buChar char="●"/>
              <a:defRPr sz="1600"/>
            </a:lvl7pPr>
            <a:lvl8pPr indent="-294640" lvl="7" marL="3657600" rtl="0" algn="l">
              <a:spcBef>
                <a:spcPts val="320"/>
              </a:spcBef>
              <a:spcAft>
                <a:spcPts val="0"/>
              </a:spcAft>
              <a:buSzPts val="1040"/>
              <a:buChar char="●"/>
              <a:defRPr sz="1600"/>
            </a:lvl8pPr>
            <a:lvl9pPr indent="-294640" lvl="8" marL="4114800" rtl="0" algn="l">
              <a:spcBef>
                <a:spcPts val="320"/>
              </a:spcBef>
              <a:spcAft>
                <a:spcPts val="0"/>
              </a:spcAft>
              <a:buSzPts val="1040"/>
              <a:buChar char="●"/>
              <a:defRPr sz="1600"/>
            </a:lvl9pPr>
          </a:lstStyle>
          <a:p/>
        </p:txBody>
      </p:sp>
      <p:sp>
        <p:nvSpPr>
          <p:cNvPr id="88" name="Google Shape;88;p11"/>
          <p:cNvSpPr txBox="1"/>
          <p:nvPr>
            <p:ph idx="10" type="dt"/>
          </p:nvPr>
        </p:nvSpPr>
        <p:spPr>
          <a:xfrm>
            <a:off x="2438400" y="6248400"/>
            <a:ext cx="2130300" cy="474600"/>
          </a:xfrm>
          <a:prstGeom prst="rect">
            <a:avLst/>
          </a:prstGeom>
          <a:noFill/>
          <a:ln>
            <a:noFill/>
          </a:ln>
        </p:spPr>
        <p:txBody>
          <a:bodyPr anchorCtr="0" anchor="b" bIns="45700" lIns="91425" spcFirstLastPara="1" rIns="91425" wrap="square" tIns="45700">
            <a:noAutofit/>
          </a:bodyPr>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89" name="Google Shape;89;p11"/>
          <p:cNvSpPr txBox="1"/>
          <p:nvPr>
            <p:ph idx="11" type="ftr"/>
          </p:nvPr>
        </p:nvSpPr>
        <p:spPr>
          <a:xfrm>
            <a:off x="5791200" y="6248400"/>
            <a:ext cx="2897100" cy="474600"/>
          </a:xfrm>
          <a:prstGeom prst="rect">
            <a:avLst/>
          </a:prstGeom>
          <a:noFill/>
          <a:ln>
            <a:noFill/>
          </a:ln>
        </p:spPr>
        <p:txBody>
          <a:bodyPr anchorCtr="0" anchor="b" bIns="45700" lIns="91425" spcFirstLastPara="1" rIns="91425" wrap="square" tIns="45700">
            <a:noAutofit/>
          </a:bodyPr>
          <a:lstStyle>
            <a:lvl1pPr lvl="0" rtl="0" algn="ctr">
              <a:lnSpc>
                <a:spcPct val="100000"/>
              </a:lnSpc>
              <a:spcBef>
                <a:spcPts val="0"/>
              </a:spcBef>
              <a:spcAft>
                <a:spcPts val="0"/>
              </a:spcAft>
              <a:buSzPts val="1400"/>
              <a:buNone/>
              <a:defRPr sz="1400"/>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90" name="Google Shape;90;p11"/>
          <p:cNvSpPr txBox="1"/>
          <p:nvPr>
            <p:ph idx="12" type="sldNum"/>
          </p:nvPr>
        </p:nvSpPr>
        <p:spPr>
          <a:xfrm>
            <a:off x="84137" y="6242050"/>
            <a:ext cx="587400" cy="489000"/>
          </a:xfrm>
          <a:prstGeom prst="rect">
            <a:avLst/>
          </a:prstGeom>
          <a:noFill/>
          <a:ln>
            <a:noFill/>
          </a:ln>
        </p:spPr>
        <p:txBody>
          <a:bodyPr anchorCtr="1" anchor="b" bIns="45700" lIns="91425" spcFirstLastPara="1" rIns="91425" wrap="square" tIns="45700">
            <a:noAutofit/>
          </a:bodyPr>
          <a:lstStyle>
            <a:lvl1pPr indent="0" lvl="0"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1pPr>
            <a:lvl2pPr indent="0" lvl="1"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2pPr>
            <a:lvl3pPr indent="0" lvl="2"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3pPr>
            <a:lvl4pPr indent="0" lvl="3"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4pPr>
            <a:lvl5pPr indent="0" lvl="4"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5pPr>
            <a:lvl6pPr indent="0" lvl="5"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6pPr>
            <a:lvl7pPr indent="0" lvl="6"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7pPr>
            <a:lvl8pPr indent="0" lvl="7"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8pPr>
            <a:lvl9pPr indent="0" lvl="8"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3.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slideLayout" Target="../slideLayouts/slideLayout3.xml"/><Relationship Id="rId3" Type="http://schemas.openxmlformats.org/officeDocument/2006/relationships/slideLayout" Target="../slideLayouts/slideLayout4.xml"/><Relationship Id="rId4" Type="http://schemas.openxmlformats.org/officeDocument/2006/relationships/slideLayout" Target="../slideLayouts/slideLayout5.xml"/><Relationship Id="rId11" Type="http://schemas.openxmlformats.org/officeDocument/2006/relationships/theme" Target="../theme/theme1.xml"/><Relationship Id="rId10" Type="http://schemas.openxmlformats.org/officeDocument/2006/relationships/slideLayout" Target="../slideLayouts/slideLayout11.xml"/><Relationship Id="rId9" Type="http://schemas.openxmlformats.org/officeDocument/2006/relationships/slideLayout" Target="../slideLayouts/slideLayout10.xml"/><Relationship Id="rId5" Type="http://schemas.openxmlformats.org/officeDocument/2006/relationships/slideLayout" Target="../slideLayouts/slideLayout6.xml"/><Relationship Id="rId6" Type="http://schemas.openxmlformats.org/officeDocument/2006/relationships/slideLayout" Target="../slideLayouts/slideLayout7.xml"/><Relationship Id="rId7" Type="http://schemas.openxmlformats.org/officeDocument/2006/relationships/slideLayout" Target="../slideLayouts/slideLayout8.xml"/><Relationship Id="rId8"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9" name="Shape 9"/>
        <p:cNvGrpSpPr/>
        <p:nvPr/>
      </p:nvGrpSpPr>
      <p:grpSpPr>
        <a:xfrm>
          <a:off x="0" y="0"/>
          <a:ext cx="0" cy="0"/>
          <a:chOff x="0" y="0"/>
          <a:chExt cx="0" cy="0"/>
        </a:xfrm>
      </p:grpSpPr>
      <p:grpSp>
        <p:nvGrpSpPr>
          <p:cNvPr id="10" name="Google Shape;10;p1"/>
          <p:cNvGrpSpPr/>
          <p:nvPr/>
        </p:nvGrpSpPr>
        <p:grpSpPr>
          <a:xfrm>
            <a:off x="0" y="0"/>
            <a:ext cx="5924550" cy="6667500"/>
            <a:chOff x="0" y="0"/>
            <a:chExt cx="3732" cy="4200"/>
          </a:xfrm>
        </p:grpSpPr>
        <p:sp>
          <p:nvSpPr>
            <p:cNvPr id="11" name="Google Shape;11;p1"/>
            <p:cNvSpPr txBox="1"/>
            <p:nvPr/>
          </p:nvSpPr>
          <p:spPr>
            <a:xfrm>
              <a:off x="0" y="0"/>
              <a:ext cx="3000" cy="42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2" name="Google Shape;12;p1"/>
            <p:cNvSpPr/>
            <p:nvPr/>
          </p:nvSpPr>
          <p:spPr>
            <a:xfrm>
              <a:off x="432" y="624"/>
              <a:ext cx="3300" cy="1200"/>
            </a:xfrm>
            <a:prstGeom prst="roundRect">
              <a:avLst>
                <a:gd fmla="val 10800" name="adj"/>
              </a:avLst>
            </a:pr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grpSp>
        <p:nvGrpSpPr>
          <p:cNvPr id="13" name="Google Shape;13;p1"/>
          <p:cNvGrpSpPr/>
          <p:nvPr/>
        </p:nvGrpSpPr>
        <p:grpSpPr>
          <a:xfrm>
            <a:off x="3495675" y="4889500"/>
            <a:ext cx="5229225" cy="476249"/>
            <a:chOff x="2202" y="3080"/>
            <a:chExt cx="3294" cy="300"/>
          </a:xfrm>
        </p:grpSpPr>
        <p:sp>
          <p:nvSpPr>
            <p:cNvPr id="14" name="Google Shape;14;p1"/>
            <p:cNvSpPr/>
            <p:nvPr/>
          </p:nvSpPr>
          <p:spPr>
            <a:xfrm flipH="1">
              <a:off x="2202" y="3080"/>
              <a:ext cx="3000" cy="300"/>
            </a:xfrm>
            <a:prstGeom prst="roundRect">
              <a:avLst>
                <a:gd fmla="val 0" name="adj"/>
              </a:avLst>
            </a:prstGeom>
            <a:solidFill>
              <a:schemeClr val="hlink"/>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5" name="Google Shape;15;p1"/>
            <p:cNvSpPr/>
            <p:nvPr/>
          </p:nvSpPr>
          <p:spPr>
            <a:xfrm>
              <a:off x="5196" y="3080"/>
              <a:ext cx="300" cy="300"/>
            </a:xfrm>
            <a:prstGeom prst="flowChartDelay">
              <a:avLst/>
            </a:prstGeom>
            <a:solidFill>
              <a:schemeClr val="hlink"/>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sp>
        <p:nvSpPr>
          <p:cNvPr id="16" name="Google Shape;16;p1"/>
          <p:cNvSpPr/>
          <p:nvPr>
            <p:ph type="title"/>
          </p:nvPr>
        </p:nvSpPr>
        <p:spPr>
          <a:xfrm>
            <a:off x="762000" y="762000"/>
            <a:ext cx="7924800" cy="1143000"/>
          </a:xfrm>
          <a:prstGeom prst="roundRect">
            <a:avLst>
              <a:gd fmla="val 4680" name="adj"/>
            </a:avLst>
          </a:prstGeom>
          <a:noFill/>
          <a:ln>
            <a:noFill/>
          </a:ln>
        </p:spPr>
        <p:txBody>
          <a:bodyPr anchorCtr="0" anchor="b" bIns="45700" lIns="91425" spcFirstLastPara="1" rIns="91425" wrap="square" tIns="45700">
            <a:noAutofit/>
          </a:bodyPr>
          <a:lstStyle>
            <a:lvl1pPr lvl="0" marR="0" rtl="0" algn="l">
              <a:lnSpc>
                <a:spcPct val="90000"/>
              </a:lnSpc>
              <a:spcBef>
                <a:spcPts val="0"/>
              </a:spcBef>
              <a:spcAft>
                <a:spcPts val="0"/>
              </a:spcAft>
              <a:buSzPts val="1400"/>
              <a:buNone/>
              <a:defRPr b="1" i="0" sz="3600" u="none" cap="none" strike="noStrike">
                <a:solidFill>
                  <a:schemeClr val="dk2"/>
                </a:solidFill>
                <a:latin typeface="Arial"/>
                <a:ea typeface="Arial"/>
                <a:cs typeface="Arial"/>
                <a:sym typeface="Arial"/>
              </a:defRPr>
            </a:lvl1pPr>
            <a:lvl2pPr lvl="1" marR="0" rtl="0" algn="l">
              <a:lnSpc>
                <a:spcPct val="90000"/>
              </a:lnSpc>
              <a:spcBef>
                <a:spcPts val="0"/>
              </a:spcBef>
              <a:spcAft>
                <a:spcPts val="0"/>
              </a:spcAft>
              <a:buSzPts val="1400"/>
              <a:buNone/>
              <a:defRPr b="1" i="0" sz="3600" u="none" cap="none" strike="noStrike">
                <a:solidFill>
                  <a:schemeClr val="dk2"/>
                </a:solidFill>
                <a:latin typeface="Arial"/>
                <a:ea typeface="Arial"/>
                <a:cs typeface="Arial"/>
                <a:sym typeface="Arial"/>
              </a:defRPr>
            </a:lvl2pPr>
            <a:lvl3pPr lvl="2" marR="0" rtl="0" algn="l">
              <a:lnSpc>
                <a:spcPct val="90000"/>
              </a:lnSpc>
              <a:spcBef>
                <a:spcPts val="0"/>
              </a:spcBef>
              <a:spcAft>
                <a:spcPts val="0"/>
              </a:spcAft>
              <a:buSzPts val="1400"/>
              <a:buNone/>
              <a:defRPr b="1" i="0" sz="3600" u="none" cap="none" strike="noStrike">
                <a:solidFill>
                  <a:schemeClr val="dk2"/>
                </a:solidFill>
                <a:latin typeface="Arial"/>
                <a:ea typeface="Arial"/>
                <a:cs typeface="Arial"/>
                <a:sym typeface="Arial"/>
              </a:defRPr>
            </a:lvl3pPr>
            <a:lvl4pPr lvl="3" marR="0" rtl="0" algn="l">
              <a:lnSpc>
                <a:spcPct val="90000"/>
              </a:lnSpc>
              <a:spcBef>
                <a:spcPts val="0"/>
              </a:spcBef>
              <a:spcAft>
                <a:spcPts val="0"/>
              </a:spcAft>
              <a:buSzPts val="1400"/>
              <a:buNone/>
              <a:defRPr b="1" i="0" sz="3600" u="none" cap="none" strike="noStrike">
                <a:solidFill>
                  <a:schemeClr val="dk2"/>
                </a:solidFill>
                <a:latin typeface="Arial"/>
                <a:ea typeface="Arial"/>
                <a:cs typeface="Arial"/>
                <a:sym typeface="Arial"/>
              </a:defRPr>
            </a:lvl4pPr>
            <a:lvl5pPr lvl="4" marR="0" rtl="0" algn="l">
              <a:lnSpc>
                <a:spcPct val="90000"/>
              </a:lnSpc>
              <a:spcBef>
                <a:spcPts val="0"/>
              </a:spcBef>
              <a:spcAft>
                <a:spcPts val="0"/>
              </a:spcAft>
              <a:buSzPts val="1400"/>
              <a:buNone/>
              <a:defRPr b="1" i="0" sz="3600" u="none" cap="none" strike="noStrike">
                <a:solidFill>
                  <a:schemeClr val="dk2"/>
                </a:solidFill>
                <a:latin typeface="Arial"/>
                <a:ea typeface="Arial"/>
                <a:cs typeface="Arial"/>
                <a:sym typeface="Arial"/>
              </a:defRPr>
            </a:lvl5pPr>
            <a:lvl6pPr lvl="5" marR="0" rtl="0" algn="l">
              <a:lnSpc>
                <a:spcPct val="90000"/>
              </a:lnSpc>
              <a:spcBef>
                <a:spcPts val="0"/>
              </a:spcBef>
              <a:spcAft>
                <a:spcPts val="0"/>
              </a:spcAft>
              <a:buSzPts val="1400"/>
              <a:buNone/>
              <a:defRPr b="1" i="0" sz="3600" u="none" cap="none" strike="noStrike">
                <a:solidFill>
                  <a:schemeClr val="dk2"/>
                </a:solidFill>
                <a:latin typeface="Arial"/>
                <a:ea typeface="Arial"/>
                <a:cs typeface="Arial"/>
                <a:sym typeface="Arial"/>
              </a:defRPr>
            </a:lvl6pPr>
            <a:lvl7pPr lvl="6" marR="0" rtl="0" algn="l">
              <a:lnSpc>
                <a:spcPct val="90000"/>
              </a:lnSpc>
              <a:spcBef>
                <a:spcPts val="0"/>
              </a:spcBef>
              <a:spcAft>
                <a:spcPts val="0"/>
              </a:spcAft>
              <a:buSzPts val="1400"/>
              <a:buNone/>
              <a:defRPr b="1" i="0" sz="3600" u="none" cap="none" strike="noStrike">
                <a:solidFill>
                  <a:schemeClr val="dk2"/>
                </a:solidFill>
                <a:latin typeface="Arial"/>
                <a:ea typeface="Arial"/>
                <a:cs typeface="Arial"/>
                <a:sym typeface="Arial"/>
              </a:defRPr>
            </a:lvl7pPr>
            <a:lvl8pPr lvl="7" marR="0" rtl="0" algn="l">
              <a:lnSpc>
                <a:spcPct val="90000"/>
              </a:lnSpc>
              <a:spcBef>
                <a:spcPts val="0"/>
              </a:spcBef>
              <a:spcAft>
                <a:spcPts val="0"/>
              </a:spcAft>
              <a:buSzPts val="1400"/>
              <a:buNone/>
              <a:defRPr b="1" i="0" sz="3600" u="none" cap="none" strike="noStrike">
                <a:solidFill>
                  <a:schemeClr val="dk2"/>
                </a:solidFill>
                <a:latin typeface="Arial"/>
                <a:ea typeface="Arial"/>
                <a:cs typeface="Arial"/>
                <a:sym typeface="Arial"/>
              </a:defRPr>
            </a:lvl8pPr>
            <a:lvl9pPr lvl="8" marR="0" rtl="0" algn="l">
              <a:lnSpc>
                <a:spcPct val="90000"/>
              </a:lnSpc>
              <a:spcBef>
                <a:spcPts val="0"/>
              </a:spcBef>
              <a:spcAft>
                <a:spcPts val="0"/>
              </a:spcAft>
              <a:buSzPts val="1400"/>
              <a:buNone/>
              <a:defRPr b="1" i="0" sz="3600" u="none" cap="none" strike="noStrike">
                <a:solidFill>
                  <a:schemeClr val="dk2"/>
                </a:solidFill>
                <a:latin typeface="Arial"/>
                <a:ea typeface="Arial"/>
                <a:cs typeface="Arial"/>
                <a:sym typeface="Arial"/>
              </a:defRPr>
            </a:lvl9pPr>
          </a:lstStyle>
          <a:p/>
        </p:txBody>
      </p:sp>
      <p:sp>
        <p:nvSpPr>
          <p:cNvPr id="17" name="Google Shape;17;p1"/>
          <p:cNvSpPr txBox="1"/>
          <p:nvPr>
            <p:ph idx="1" type="body"/>
          </p:nvPr>
        </p:nvSpPr>
        <p:spPr>
          <a:xfrm>
            <a:off x="838200" y="2362200"/>
            <a:ext cx="7692900" cy="3724200"/>
          </a:xfrm>
          <a:prstGeom prst="rect">
            <a:avLst/>
          </a:prstGeom>
          <a:noFill/>
          <a:ln>
            <a:noFill/>
          </a:ln>
        </p:spPr>
        <p:txBody>
          <a:bodyPr anchorCtr="0" anchor="t" bIns="45700" lIns="91425" spcFirstLastPara="1" rIns="91425" wrap="square" tIns="45700">
            <a:noAutofit/>
          </a:bodyPr>
          <a:lstStyle>
            <a:lvl1pPr indent="-361950" lvl="0" marL="457200" marR="0" rtl="0" algn="l">
              <a:spcBef>
                <a:spcPts val="560"/>
              </a:spcBef>
              <a:spcAft>
                <a:spcPts val="0"/>
              </a:spcAft>
              <a:buClr>
                <a:schemeClr val="dk1"/>
              </a:buClr>
              <a:buSzPts val="2100"/>
              <a:buFont typeface="Noto Sans Symbols"/>
              <a:buChar char="●"/>
              <a:defRPr b="0" i="0" sz="2800" u="none" cap="none" strike="noStrike">
                <a:solidFill>
                  <a:schemeClr val="dk1"/>
                </a:solidFill>
                <a:latin typeface="Arial"/>
                <a:ea typeface="Arial"/>
                <a:cs typeface="Arial"/>
                <a:sym typeface="Arial"/>
              </a:defRPr>
            </a:lvl1pPr>
            <a:lvl2pPr indent="-342900" lvl="1" marL="914400" marR="0" rtl="0" algn="l">
              <a:spcBef>
                <a:spcPts val="480"/>
              </a:spcBef>
              <a:spcAft>
                <a:spcPts val="0"/>
              </a:spcAft>
              <a:buClr>
                <a:schemeClr val="dk1"/>
              </a:buClr>
              <a:buSzPts val="1800"/>
              <a:buFont typeface="Arial"/>
              <a:buChar char="–"/>
              <a:defRPr b="0" i="0" sz="2400" u="none" cap="none" strike="noStrike">
                <a:solidFill>
                  <a:schemeClr val="dk1"/>
                </a:solidFill>
                <a:latin typeface="Arial"/>
                <a:ea typeface="Arial"/>
                <a:cs typeface="Arial"/>
                <a:sym typeface="Arial"/>
              </a:defRPr>
            </a:lvl2pPr>
            <a:lvl3pPr indent="-323850" lvl="2" marL="1371600" marR="0" rtl="0" algn="l">
              <a:spcBef>
                <a:spcPts val="400"/>
              </a:spcBef>
              <a:spcAft>
                <a:spcPts val="0"/>
              </a:spcAft>
              <a:buClr>
                <a:schemeClr val="dk1"/>
              </a:buClr>
              <a:buSzPts val="1500"/>
              <a:buFont typeface="Noto Sans Symbols"/>
              <a:buChar char="●"/>
              <a:defRPr b="0" i="0" sz="2000" u="none" cap="none" strike="noStrike">
                <a:solidFill>
                  <a:schemeClr val="dk1"/>
                </a:solidFill>
                <a:latin typeface="Arial"/>
                <a:ea typeface="Arial"/>
                <a:cs typeface="Arial"/>
                <a:sym typeface="Arial"/>
              </a:defRPr>
            </a:lvl3pPr>
            <a:lvl4pPr indent="-320039" lvl="3" marL="1828800" marR="0" rtl="0" algn="l">
              <a:spcBef>
                <a:spcPts val="360"/>
              </a:spcBef>
              <a:spcAft>
                <a:spcPts val="0"/>
              </a:spcAft>
              <a:buClr>
                <a:schemeClr val="dk1"/>
              </a:buClr>
              <a:buSzPts val="1440"/>
              <a:buFont typeface="Arial"/>
              <a:buChar char="–"/>
              <a:defRPr b="0" i="0" sz="1800" u="none" cap="none" strike="noStrike">
                <a:solidFill>
                  <a:schemeClr val="dk1"/>
                </a:solidFill>
                <a:latin typeface="Arial"/>
                <a:ea typeface="Arial"/>
                <a:cs typeface="Arial"/>
                <a:sym typeface="Arial"/>
              </a:defRPr>
            </a:lvl4pPr>
            <a:lvl5pPr indent="-302895" lvl="4" marL="2286000" marR="0" rtl="0" algn="l">
              <a:spcBef>
                <a:spcPts val="360"/>
              </a:spcBef>
              <a:spcAft>
                <a:spcPts val="0"/>
              </a:spcAft>
              <a:buClr>
                <a:schemeClr val="dk1"/>
              </a:buClr>
              <a:buSzPts val="1170"/>
              <a:buFont typeface="Noto Sans Symbols"/>
              <a:buChar char="●"/>
              <a:defRPr b="0" i="0" sz="1800" u="none" cap="none" strike="noStrike">
                <a:solidFill>
                  <a:schemeClr val="dk1"/>
                </a:solidFill>
                <a:latin typeface="Arial"/>
                <a:ea typeface="Arial"/>
                <a:cs typeface="Arial"/>
                <a:sym typeface="Arial"/>
              </a:defRPr>
            </a:lvl5pPr>
            <a:lvl6pPr indent="-302895" lvl="5" marL="2743200" marR="0" rtl="0" algn="l">
              <a:spcBef>
                <a:spcPts val="360"/>
              </a:spcBef>
              <a:spcAft>
                <a:spcPts val="0"/>
              </a:spcAft>
              <a:buClr>
                <a:schemeClr val="dk1"/>
              </a:buClr>
              <a:buSzPts val="1170"/>
              <a:buFont typeface="Noto Sans Symbols"/>
              <a:buChar char="●"/>
              <a:defRPr b="0" i="0" sz="1800" u="none" cap="none" strike="noStrike">
                <a:solidFill>
                  <a:schemeClr val="dk1"/>
                </a:solidFill>
                <a:latin typeface="Arial"/>
                <a:ea typeface="Arial"/>
                <a:cs typeface="Arial"/>
                <a:sym typeface="Arial"/>
              </a:defRPr>
            </a:lvl6pPr>
            <a:lvl7pPr indent="-302895" lvl="6" marL="3200400" marR="0" rtl="0" algn="l">
              <a:spcBef>
                <a:spcPts val="360"/>
              </a:spcBef>
              <a:spcAft>
                <a:spcPts val="0"/>
              </a:spcAft>
              <a:buClr>
                <a:schemeClr val="dk1"/>
              </a:buClr>
              <a:buSzPts val="1170"/>
              <a:buFont typeface="Noto Sans Symbols"/>
              <a:buChar char="●"/>
              <a:defRPr b="0" i="0" sz="1800" u="none" cap="none" strike="noStrike">
                <a:solidFill>
                  <a:schemeClr val="dk1"/>
                </a:solidFill>
                <a:latin typeface="Arial"/>
                <a:ea typeface="Arial"/>
                <a:cs typeface="Arial"/>
                <a:sym typeface="Arial"/>
              </a:defRPr>
            </a:lvl7pPr>
            <a:lvl8pPr indent="-302895" lvl="7" marL="3657600" marR="0" rtl="0" algn="l">
              <a:spcBef>
                <a:spcPts val="360"/>
              </a:spcBef>
              <a:spcAft>
                <a:spcPts val="0"/>
              </a:spcAft>
              <a:buClr>
                <a:schemeClr val="dk1"/>
              </a:buClr>
              <a:buSzPts val="1170"/>
              <a:buFont typeface="Noto Sans Symbols"/>
              <a:buChar char="●"/>
              <a:defRPr b="0" i="0" sz="1800" u="none" cap="none" strike="noStrike">
                <a:solidFill>
                  <a:schemeClr val="dk1"/>
                </a:solidFill>
                <a:latin typeface="Arial"/>
                <a:ea typeface="Arial"/>
                <a:cs typeface="Arial"/>
                <a:sym typeface="Arial"/>
              </a:defRPr>
            </a:lvl8pPr>
            <a:lvl9pPr indent="-302895" lvl="8" marL="4114800" marR="0" rtl="0" algn="l">
              <a:spcBef>
                <a:spcPts val="360"/>
              </a:spcBef>
              <a:spcAft>
                <a:spcPts val="0"/>
              </a:spcAft>
              <a:buClr>
                <a:schemeClr val="dk1"/>
              </a:buClr>
              <a:buSzPts val="1170"/>
              <a:buFont typeface="Noto Sans Symbols"/>
              <a:buChar char="●"/>
              <a:defRPr b="0" i="0" sz="1800" u="none" cap="none" strike="noStrike">
                <a:solidFill>
                  <a:schemeClr val="dk1"/>
                </a:solidFill>
                <a:latin typeface="Arial"/>
                <a:ea typeface="Arial"/>
                <a:cs typeface="Arial"/>
                <a:sym typeface="Arial"/>
              </a:defRPr>
            </a:lvl9pPr>
          </a:lstStyle>
          <a:p/>
        </p:txBody>
      </p:sp>
      <p:sp>
        <p:nvSpPr>
          <p:cNvPr id="18" name="Google Shape;18;p1"/>
          <p:cNvSpPr txBox="1"/>
          <p:nvPr>
            <p:ph idx="10" type="dt"/>
          </p:nvPr>
        </p:nvSpPr>
        <p:spPr>
          <a:xfrm>
            <a:off x="2438400" y="6248400"/>
            <a:ext cx="2130300" cy="474600"/>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9" name="Google Shape;19;p1"/>
          <p:cNvSpPr txBox="1"/>
          <p:nvPr>
            <p:ph idx="11" type="ftr"/>
          </p:nvPr>
        </p:nvSpPr>
        <p:spPr>
          <a:xfrm>
            <a:off x="5791200" y="6248400"/>
            <a:ext cx="2897100" cy="474600"/>
          </a:xfrm>
          <a:prstGeom prst="rect">
            <a:avLst/>
          </a:prstGeom>
          <a:noFill/>
          <a:ln>
            <a:noFill/>
          </a:ln>
        </p:spPr>
        <p:txBody>
          <a:bodyPr anchorCtr="0" anchor="b" bIns="45700" lIns="91425" spcFirstLastPara="1" rIns="91425" wrap="square" tIns="45700">
            <a:noAutofit/>
          </a:bodyPr>
          <a:lstStyle>
            <a:lvl1pPr lvl="0" marR="0" rtl="0" algn="r">
              <a:lnSpc>
                <a:spcPct val="100000"/>
              </a:lnSpc>
              <a:spcBef>
                <a:spcPts val="0"/>
              </a:spcBef>
              <a:spcAft>
                <a:spcPts val="0"/>
              </a:spcAft>
              <a:buSzPts val="1400"/>
              <a:buNone/>
              <a:defRPr b="0" i="0" sz="1400" u="non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20" name="Google Shape;20;p1"/>
          <p:cNvSpPr txBox="1"/>
          <p:nvPr>
            <p:ph idx="12" type="sldNum"/>
          </p:nvPr>
        </p:nvSpPr>
        <p:spPr>
          <a:xfrm>
            <a:off x="76200" y="6248400"/>
            <a:ext cx="587400" cy="489000"/>
          </a:xfrm>
          <a:prstGeom prst="rect">
            <a:avLst/>
          </a:prstGeom>
          <a:noFill/>
          <a:ln>
            <a:noFill/>
          </a:ln>
        </p:spPr>
        <p:txBody>
          <a:bodyPr anchorCtr="0" anchor="b" bIns="45700" lIns="91425" spcFirstLastPara="1" rIns="91425" wrap="square" tIns="45700">
            <a:noAutofit/>
          </a:bodyPr>
          <a:lstStyle>
            <a:lvl1pPr indent="0" lvl="0"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1pPr>
            <a:lvl2pPr indent="0" lvl="1"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2pPr>
            <a:lvl3pPr indent="0" lvl="2"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3pPr>
            <a:lvl4pPr indent="0" lvl="3"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4pPr>
            <a:lvl5pPr indent="0" lvl="4"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5pPr>
            <a:lvl6pPr indent="0" lvl="5"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6pPr>
            <a:lvl7pPr indent="0" lvl="6"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7pPr>
            <a:lvl8pPr indent="0" lvl="7"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8pPr>
            <a:lvl9pPr indent="0" lvl="8"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b="0" sz="1400">
              <a:solidFill>
                <a:srgbClr val="000000"/>
              </a:solidFill>
            </a:endParaRPr>
          </a:p>
        </p:txBody>
      </p:sp>
    </p:spTree>
  </p:cSld>
  <p:clrMap accent1="accent1" accent2="accent2" accent3="accent3" accent4="accent4" accent5="accent5" accent6="accent6" bg1="lt1" bg2="dk2" tx1="dk1" tx2="lt2" folHlink="folHlink" hlink="hlink"/>
  <p:sldLayoutIdLst>
    <p:sldLayoutId id="2147483648"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27" name="Shape 27"/>
        <p:cNvGrpSpPr/>
        <p:nvPr/>
      </p:nvGrpSpPr>
      <p:grpSpPr>
        <a:xfrm>
          <a:off x="0" y="0"/>
          <a:ext cx="0" cy="0"/>
          <a:chOff x="0" y="0"/>
          <a:chExt cx="0" cy="0"/>
        </a:xfrm>
      </p:grpSpPr>
      <p:grpSp>
        <p:nvGrpSpPr>
          <p:cNvPr id="28" name="Google Shape;28;p3"/>
          <p:cNvGrpSpPr/>
          <p:nvPr/>
        </p:nvGrpSpPr>
        <p:grpSpPr>
          <a:xfrm>
            <a:off x="0" y="0"/>
            <a:ext cx="7753349" cy="6667500"/>
            <a:chOff x="0" y="0"/>
            <a:chExt cx="4884" cy="4200"/>
          </a:xfrm>
        </p:grpSpPr>
        <p:grpSp>
          <p:nvGrpSpPr>
            <p:cNvPr id="29" name="Google Shape;29;p3"/>
            <p:cNvGrpSpPr/>
            <p:nvPr/>
          </p:nvGrpSpPr>
          <p:grpSpPr>
            <a:xfrm>
              <a:off x="0" y="0"/>
              <a:ext cx="2016" cy="4200"/>
              <a:chOff x="0" y="0"/>
              <a:chExt cx="2016" cy="4200"/>
            </a:xfrm>
          </p:grpSpPr>
          <p:sp>
            <p:nvSpPr>
              <p:cNvPr id="30" name="Google Shape;30;p3"/>
              <p:cNvSpPr txBox="1"/>
              <p:nvPr/>
            </p:nvSpPr>
            <p:spPr>
              <a:xfrm>
                <a:off x="0" y="0"/>
                <a:ext cx="600" cy="42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1" name="Google Shape;31;p3"/>
              <p:cNvSpPr/>
              <p:nvPr/>
            </p:nvSpPr>
            <p:spPr>
              <a:xfrm>
                <a:off x="288" y="0"/>
                <a:ext cx="1728" cy="735"/>
              </a:xfrm>
              <a:custGeom>
                <a:rect b="b" l="l" r="r" t="t"/>
                <a:pathLst>
                  <a:path extrusionOk="0" h="735" w="1728">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grpSp>
          <p:nvGrpSpPr>
            <p:cNvPr id="32" name="Google Shape;32;p3"/>
            <p:cNvGrpSpPr/>
            <p:nvPr/>
          </p:nvGrpSpPr>
          <p:grpSpPr>
            <a:xfrm>
              <a:off x="92" y="1248"/>
              <a:ext cx="4792" cy="300"/>
              <a:chOff x="92" y="1248"/>
              <a:chExt cx="4792" cy="300"/>
            </a:xfrm>
          </p:grpSpPr>
          <p:sp>
            <p:nvSpPr>
              <p:cNvPr id="33" name="Google Shape;33;p3"/>
              <p:cNvSpPr/>
              <p:nvPr/>
            </p:nvSpPr>
            <p:spPr>
              <a:xfrm>
                <a:off x="384" y="1248"/>
                <a:ext cx="4500" cy="300"/>
              </a:xfrm>
              <a:prstGeom prst="roundRect">
                <a:avLst>
                  <a:gd fmla="val 0" name="adj"/>
                </a:avLst>
              </a:prstGeom>
              <a:solidFill>
                <a:schemeClr val="hlink"/>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4" name="Google Shape;34;p3"/>
              <p:cNvSpPr/>
              <p:nvPr/>
            </p:nvSpPr>
            <p:spPr>
              <a:xfrm flipH="1">
                <a:off x="92" y="1248"/>
                <a:ext cx="300" cy="300"/>
              </a:xfrm>
              <a:prstGeom prst="flowChartDelay">
                <a:avLst/>
              </a:prstGeom>
              <a:solidFill>
                <a:schemeClr val="hlink"/>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grpSp>
      <p:sp>
        <p:nvSpPr>
          <p:cNvPr id="35" name="Google Shape;35;p3"/>
          <p:cNvSpPr/>
          <p:nvPr>
            <p:ph type="title"/>
          </p:nvPr>
        </p:nvSpPr>
        <p:spPr>
          <a:xfrm>
            <a:off x="762000" y="762000"/>
            <a:ext cx="7924800" cy="1143000"/>
          </a:xfrm>
          <a:prstGeom prst="roundRect">
            <a:avLst>
              <a:gd fmla="val 4680" name="adj"/>
            </a:avLst>
          </a:prstGeom>
          <a:noFill/>
          <a:ln>
            <a:noFill/>
          </a:ln>
        </p:spPr>
        <p:txBody>
          <a:bodyPr anchorCtr="0" anchor="b" bIns="45700" lIns="91425" spcFirstLastPara="1" rIns="91425" wrap="square" tIns="45700">
            <a:noAutofit/>
          </a:bodyPr>
          <a:lstStyle>
            <a:lvl1pPr lvl="0" marR="0" rtl="0" algn="l">
              <a:lnSpc>
                <a:spcPct val="90000"/>
              </a:lnSpc>
              <a:spcBef>
                <a:spcPts val="0"/>
              </a:spcBef>
              <a:spcAft>
                <a:spcPts val="0"/>
              </a:spcAft>
              <a:buSzPts val="1400"/>
              <a:buNone/>
              <a:defRPr b="1" i="0" sz="3600" u="none" cap="none" strike="noStrike">
                <a:solidFill>
                  <a:schemeClr val="dk2"/>
                </a:solidFill>
                <a:latin typeface="Arial"/>
                <a:ea typeface="Arial"/>
                <a:cs typeface="Arial"/>
                <a:sym typeface="Arial"/>
              </a:defRPr>
            </a:lvl1pPr>
            <a:lvl2pPr lvl="1" marR="0" rtl="0" algn="l">
              <a:lnSpc>
                <a:spcPct val="90000"/>
              </a:lnSpc>
              <a:spcBef>
                <a:spcPts val="0"/>
              </a:spcBef>
              <a:spcAft>
                <a:spcPts val="0"/>
              </a:spcAft>
              <a:buSzPts val="1400"/>
              <a:buNone/>
              <a:defRPr b="1" i="0" sz="3600" u="none" cap="none" strike="noStrike">
                <a:solidFill>
                  <a:schemeClr val="dk2"/>
                </a:solidFill>
                <a:latin typeface="Arial"/>
                <a:ea typeface="Arial"/>
                <a:cs typeface="Arial"/>
                <a:sym typeface="Arial"/>
              </a:defRPr>
            </a:lvl2pPr>
            <a:lvl3pPr lvl="2" marR="0" rtl="0" algn="l">
              <a:lnSpc>
                <a:spcPct val="90000"/>
              </a:lnSpc>
              <a:spcBef>
                <a:spcPts val="0"/>
              </a:spcBef>
              <a:spcAft>
                <a:spcPts val="0"/>
              </a:spcAft>
              <a:buSzPts val="1400"/>
              <a:buNone/>
              <a:defRPr b="1" i="0" sz="3600" u="none" cap="none" strike="noStrike">
                <a:solidFill>
                  <a:schemeClr val="dk2"/>
                </a:solidFill>
                <a:latin typeface="Arial"/>
                <a:ea typeface="Arial"/>
                <a:cs typeface="Arial"/>
                <a:sym typeface="Arial"/>
              </a:defRPr>
            </a:lvl3pPr>
            <a:lvl4pPr lvl="3" marR="0" rtl="0" algn="l">
              <a:lnSpc>
                <a:spcPct val="90000"/>
              </a:lnSpc>
              <a:spcBef>
                <a:spcPts val="0"/>
              </a:spcBef>
              <a:spcAft>
                <a:spcPts val="0"/>
              </a:spcAft>
              <a:buSzPts val="1400"/>
              <a:buNone/>
              <a:defRPr b="1" i="0" sz="3600" u="none" cap="none" strike="noStrike">
                <a:solidFill>
                  <a:schemeClr val="dk2"/>
                </a:solidFill>
                <a:latin typeface="Arial"/>
                <a:ea typeface="Arial"/>
                <a:cs typeface="Arial"/>
                <a:sym typeface="Arial"/>
              </a:defRPr>
            </a:lvl4pPr>
            <a:lvl5pPr lvl="4" marR="0" rtl="0" algn="l">
              <a:lnSpc>
                <a:spcPct val="90000"/>
              </a:lnSpc>
              <a:spcBef>
                <a:spcPts val="0"/>
              </a:spcBef>
              <a:spcAft>
                <a:spcPts val="0"/>
              </a:spcAft>
              <a:buSzPts val="1400"/>
              <a:buNone/>
              <a:defRPr b="1" i="0" sz="3600" u="none" cap="none" strike="noStrike">
                <a:solidFill>
                  <a:schemeClr val="dk2"/>
                </a:solidFill>
                <a:latin typeface="Arial"/>
                <a:ea typeface="Arial"/>
                <a:cs typeface="Arial"/>
                <a:sym typeface="Arial"/>
              </a:defRPr>
            </a:lvl5pPr>
            <a:lvl6pPr lvl="5" marR="0" rtl="0" algn="l">
              <a:lnSpc>
                <a:spcPct val="90000"/>
              </a:lnSpc>
              <a:spcBef>
                <a:spcPts val="0"/>
              </a:spcBef>
              <a:spcAft>
                <a:spcPts val="0"/>
              </a:spcAft>
              <a:buSzPts val="1400"/>
              <a:buNone/>
              <a:defRPr b="1" i="0" sz="3600" u="none" cap="none" strike="noStrike">
                <a:solidFill>
                  <a:schemeClr val="dk2"/>
                </a:solidFill>
                <a:latin typeface="Arial"/>
                <a:ea typeface="Arial"/>
                <a:cs typeface="Arial"/>
                <a:sym typeface="Arial"/>
              </a:defRPr>
            </a:lvl6pPr>
            <a:lvl7pPr lvl="6" marR="0" rtl="0" algn="l">
              <a:lnSpc>
                <a:spcPct val="90000"/>
              </a:lnSpc>
              <a:spcBef>
                <a:spcPts val="0"/>
              </a:spcBef>
              <a:spcAft>
                <a:spcPts val="0"/>
              </a:spcAft>
              <a:buSzPts val="1400"/>
              <a:buNone/>
              <a:defRPr b="1" i="0" sz="3600" u="none" cap="none" strike="noStrike">
                <a:solidFill>
                  <a:schemeClr val="dk2"/>
                </a:solidFill>
                <a:latin typeface="Arial"/>
                <a:ea typeface="Arial"/>
                <a:cs typeface="Arial"/>
                <a:sym typeface="Arial"/>
              </a:defRPr>
            </a:lvl7pPr>
            <a:lvl8pPr lvl="7" marR="0" rtl="0" algn="l">
              <a:lnSpc>
                <a:spcPct val="90000"/>
              </a:lnSpc>
              <a:spcBef>
                <a:spcPts val="0"/>
              </a:spcBef>
              <a:spcAft>
                <a:spcPts val="0"/>
              </a:spcAft>
              <a:buSzPts val="1400"/>
              <a:buNone/>
              <a:defRPr b="1" i="0" sz="3600" u="none" cap="none" strike="noStrike">
                <a:solidFill>
                  <a:schemeClr val="dk2"/>
                </a:solidFill>
                <a:latin typeface="Arial"/>
                <a:ea typeface="Arial"/>
                <a:cs typeface="Arial"/>
                <a:sym typeface="Arial"/>
              </a:defRPr>
            </a:lvl8pPr>
            <a:lvl9pPr lvl="8" marR="0" rtl="0" algn="l">
              <a:lnSpc>
                <a:spcPct val="90000"/>
              </a:lnSpc>
              <a:spcBef>
                <a:spcPts val="0"/>
              </a:spcBef>
              <a:spcAft>
                <a:spcPts val="0"/>
              </a:spcAft>
              <a:buSzPts val="1400"/>
              <a:buNone/>
              <a:defRPr b="1" i="0" sz="3600" u="none" cap="none" strike="noStrike">
                <a:solidFill>
                  <a:schemeClr val="dk2"/>
                </a:solidFill>
                <a:latin typeface="Arial"/>
                <a:ea typeface="Arial"/>
                <a:cs typeface="Arial"/>
                <a:sym typeface="Arial"/>
              </a:defRPr>
            </a:lvl9pPr>
          </a:lstStyle>
          <a:p/>
        </p:txBody>
      </p:sp>
      <p:sp>
        <p:nvSpPr>
          <p:cNvPr id="36" name="Google Shape;36;p3"/>
          <p:cNvSpPr txBox="1"/>
          <p:nvPr>
            <p:ph idx="1" type="body"/>
          </p:nvPr>
        </p:nvSpPr>
        <p:spPr>
          <a:xfrm>
            <a:off x="838200" y="2362200"/>
            <a:ext cx="7692900" cy="3724200"/>
          </a:xfrm>
          <a:prstGeom prst="rect">
            <a:avLst/>
          </a:prstGeom>
          <a:noFill/>
          <a:ln>
            <a:noFill/>
          </a:ln>
        </p:spPr>
        <p:txBody>
          <a:bodyPr anchorCtr="0" anchor="t" bIns="45700" lIns="91425" spcFirstLastPara="1" rIns="91425" wrap="square" tIns="45700">
            <a:noAutofit/>
          </a:bodyPr>
          <a:lstStyle>
            <a:lvl1pPr indent="-361950" lvl="0" marL="457200" marR="0" rtl="0" algn="l">
              <a:spcBef>
                <a:spcPts val="560"/>
              </a:spcBef>
              <a:spcAft>
                <a:spcPts val="0"/>
              </a:spcAft>
              <a:buClr>
                <a:schemeClr val="dk1"/>
              </a:buClr>
              <a:buSzPts val="2100"/>
              <a:buFont typeface="Noto Sans Symbols"/>
              <a:buChar char="●"/>
              <a:defRPr b="0" i="0" sz="2800" u="none" cap="none" strike="noStrike">
                <a:solidFill>
                  <a:schemeClr val="dk1"/>
                </a:solidFill>
                <a:latin typeface="Arial"/>
                <a:ea typeface="Arial"/>
                <a:cs typeface="Arial"/>
                <a:sym typeface="Arial"/>
              </a:defRPr>
            </a:lvl1pPr>
            <a:lvl2pPr indent="-342900" lvl="1" marL="914400" marR="0" rtl="0" algn="l">
              <a:spcBef>
                <a:spcPts val="480"/>
              </a:spcBef>
              <a:spcAft>
                <a:spcPts val="0"/>
              </a:spcAft>
              <a:buClr>
                <a:schemeClr val="dk1"/>
              </a:buClr>
              <a:buSzPts val="1800"/>
              <a:buFont typeface="Arial"/>
              <a:buChar char="–"/>
              <a:defRPr b="0" i="0" sz="2400" u="none" cap="none" strike="noStrike">
                <a:solidFill>
                  <a:schemeClr val="dk1"/>
                </a:solidFill>
                <a:latin typeface="Arial"/>
                <a:ea typeface="Arial"/>
                <a:cs typeface="Arial"/>
                <a:sym typeface="Arial"/>
              </a:defRPr>
            </a:lvl2pPr>
            <a:lvl3pPr indent="-323850" lvl="2" marL="1371600" marR="0" rtl="0" algn="l">
              <a:spcBef>
                <a:spcPts val="400"/>
              </a:spcBef>
              <a:spcAft>
                <a:spcPts val="0"/>
              </a:spcAft>
              <a:buClr>
                <a:schemeClr val="dk1"/>
              </a:buClr>
              <a:buSzPts val="1500"/>
              <a:buFont typeface="Noto Sans Symbols"/>
              <a:buChar char="●"/>
              <a:defRPr b="0" i="0" sz="2000" u="none" cap="none" strike="noStrike">
                <a:solidFill>
                  <a:schemeClr val="dk1"/>
                </a:solidFill>
                <a:latin typeface="Arial"/>
                <a:ea typeface="Arial"/>
                <a:cs typeface="Arial"/>
                <a:sym typeface="Arial"/>
              </a:defRPr>
            </a:lvl3pPr>
            <a:lvl4pPr indent="-320039" lvl="3" marL="1828800" marR="0" rtl="0" algn="l">
              <a:spcBef>
                <a:spcPts val="360"/>
              </a:spcBef>
              <a:spcAft>
                <a:spcPts val="0"/>
              </a:spcAft>
              <a:buClr>
                <a:schemeClr val="dk1"/>
              </a:buClr>
              <a:buSzPts val="1440"/>
              <a:buFont typeface="Arial"/>
              <a:buChar char="–"/>
              <a:defRPr b="0" i="0" sz="1800" u="none" cap="none" strike="noStrike">
                <a:solidFill>
                  <a:schemeClr val="dk1"/>
                </a:solidFill>
                <a:latin typeface="Arial"/>
                <a:ea typeface="Arial"/>
                <a:cs typeface="Arial"/>
                <a:sym typeface="Arial"/>
              </a:defRPr>
            </a:lvl4pPr>
            <a:lvl5pPr indent="-302895" lvl="4" marL="2286000" marR="0" rtl="0" algn="l">
              <a:spcBef>
                <a:spcPts val="360"/>
              </a:spcBef>
              <a:spcAft>
                <a:spcPts val="0"/>
              </a:spcAft>
              <a:buClr>
                <a:schemeClr val="dk1"/>
              </a:buClr>
              <a:buSzPts val="1170"/>
              <a:buFont typeface="Noto Sans Symbols"/>
              <a:buChar char="●"/>
              <a:defRPr b="0" i="0" sz="1800" u="none" cap="none" strike="noStrike">
                <a:solidFill>
                  <a:schemeClr val="dk1"/>
                </a:solidFill>
                <a:latin typeface="Arial"/>
                <a:ea typeface="Arial"/>
                <a:cs typeface="Arial"/>
                <a:sym typeface="Arial"/>
              </a:defRPr>
            </a:lvl5pPr>
            <a:lvl6pPr indent="-302895" lvl="5" marL="2743200" marR="0" rtl="0" algn="l">
              <a:spcBef>
                <a:spcPts val="360"/>
              </a:spcBef>
              <a:spcAft>
                <a:spcPts val="0"/>
              </a:spcAft>
              <a:buClr>
                <a:schemeClr val="dk1"/>
              </a:buClr>
              <a:buSzPts val="1170"/>
              <a:buFont typeface="Noto Sans Symbols"/>
              <a:buChar char="●"/>
              <a:defRPr b="0" i="0" sz="1800" u="none" cap="none" strike="noStrike">
                <a:solidFill>
                  <a:schemeClr val="dk1"/>
                </a:solidFill>
                <a:latin typeface="Arial"/>
                <a:ea typeface="Arial"/>
                <a:cs typeface="Arial"/>
                <a:sym typeface="Arial"/>
              </a:defRPr>
            </a:lvl6pPr>
            <a:lvl7pPr indent="-302895" lvl="6" marL="3200400" marR="0" rtl="0" algn="l">
              <a:spcBef>
                <a:spcPts val="360"/>
              </a:spcBef>
              <a:spcAft>
                <a:spcPts val="0"/>
              </a:spcAft>
              <a:buClr>
                <a:schemeClr val="dk1"/>
              </a:buClr>
              <a:buSzPts val="1170"/>
              <a:buFont typeface="Noto Sans Symbols"/>
              <a:buChar char="●"/>
              <a:defRPr b="0" i="0" sz="1800" u="none" cap="none" strike="noStrike">
                <a:solidFill>
                  <a:schemeClr val="dk1"/>
                </a:solidFill>
                <a:latin typeface="Arial"/>
                <a:ea typeface="Arial"/>
                <a:cs typeface="Arial"/>
                <a:sym typeface="Arial"/>
              </a:defRPr>
            </a:lvl7pPr>
            <a:lvl8pPr indent="-302895" lvl="7" marL="3657600" marR="0" rtl="0" algn="l">
              <a:spcBef>
                <a:spcPts val="360"/>
              </a:spcBef>
              <a:spcAft>
                <a:spcPts val="0"/>
              </a:spcAft>
              <a:buClr>
                <a:schemeClr val="dk1"/>
              </a:buClr>
              <a:buSzPts val="1170"/>
              <a:buFont typeface="Noto Sans Symbols"/>
              <a:buChar char="●"/>
              <a:defRPr b="0" i="0" sz="1800" u="none" cap="none" strike="noStrike">
                <a:solidFill>
                  <a:schemeClr val="dk1"/>
                </a:solidFill>
                <a:latin typeface="Arial"/>
                <a:ea typeface="Arial"/>
                <a:cs typeface="Arial"/>
                <a:sym typeface="Arial"/>
              </a:defRPr>
            </a:lvl8pPr>
            <a:lvl9pPr indent="-302895" lvl="8" marL="4114800" marR="0" rtl="0" algn="l">
              <a:spcBef>
                <a:spcPts val="360"/>
              </a:spcBef>
              <a:spcAft>
                <a:spcPts val="0"/>
              </a:spcAft>
              <a:buClr>
                <a:schemeClr val="dk1"/>
              </a:buClr>
              <a:buSzPts val="1170"/>
              <a:buFont typeface="Noto Sans Symbols"/>
              <a:buChar char="●"/>
              <a:defRPr b="0" i="0" sz="1800" u="none" cap="none" strike="noStrike">
                <a:solidFill>
                  <a:schemeClr val="dk1"/>
                </a:solidFill>
                <a:latin typeface="Arial"/>
                <a:ea typeface="Arial"/>
                <a:cs typeface="Arial"/>
                <a:sym typeface="Arial"/>
              </a:defRPr>
            </a:lvl9pPr>
          </a:lstStyle>
          <a:p/>
        </p:txBody>
      </p:sp>
      <p:sp>
        <p:nvSpPr>
          <p:cNvPr id="37" name="Google Shape;37;p3"/>
          <p:cNvSpPr txBox="1"/>
          <p:nvPr>
            <p:ph idx="10" type="dt"/>
          </p:nvPr>
        </p:nvSpPr>
        <p:spPr>
          <a:xfrm>
            <a:off x="2438400" y="6248400"/>
            <a:ext cx="2130300" cy="474600"/>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38" name="Google Shape;38;p3"/>
          <p:cNvSpPr txBox="1"/>
          <p:nvPr>
            <p:ph idx="11" type="ftr"/>
          </p:nvPr>
        </p:nvSpPr>
        <p:spPr>
          <a:xfrm>
            <a:off x="5791200" y="6248400"/>
            <a:ext cx="2897100" cy="474600"/>
          </a:xfrm>
          <a:prstGeom prst="rect">
            <a:avLst/>
          </a:prstGeom>
          <a:noFill/>
          <a:ln>
            <a:noFill/>
          </a:ln>
        </p:spPr>
        <p:txBody>
          <a:bodyPr anchorCtr="0" anchor="b" bIns="45700" lIns="91425" spcFirstLastPara="1" rIns="91425" wrap="square" tIns="45700">
            <a:noAutofit/>
          </a:bodyPr>
          <a:lstStyle>
            <a:lvl1pPr lvl="0" marR="0" rtl="0" algn="ctr">
              <a:lnSpc>
                <a:spcPct val="100000"/>
              </a:lnSpc>
              <a:spcBef>
                <a:spcPts val="0"/>
              </a:spcBef>
              <a:spcAft>
                <a:spcPts val="0"/>
              </a:spcAft>
              <a:buSzPts val="1400"/>
              <a:buNone/>
              <a:defRPr b="0" i="0" sz="1400" u="non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39" name="Google Shape;39;p3"/>
          <p:cNvSpPr txBox="1"/>
          <p:nvPr>
            <p:ph idx="12" type="sldNum"/>
          </p:nvPr>
        </p:nvSpPr>
        <p:spPr>
          <a:xfrm>
            <a:off x="84137" y="6242050"/>
            <a:ext cx="587400" cy="489000"/>
          </a:xfrm>
          <a:prstGeom prst="rect">
            <a:avLst/>
          </a:prstGeom>
          <a:noFill/>
          <a:ln>
            <a:noFill/>
          </a:ln>
        </p:spPr>
        <p:txBody>
          <a:bodyPr anchorCtr="1" anchor="b" bIns="45700" lIns="91425" spcFirstLastPara="1" rIns="91425" wrap="square" tIns="45700">
            <a:noAutofit/>
          </a:bodyPr>
          <a:lstStyle>
            <a:lvl1pPr indent="0" lvl="0"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1pPr>
            <a:lvl2pPr indent="0" lvl="1"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2pPr>
            <a:lvl3pPr indent="0" lvl="2"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3pPr>
            <a:lvl4pPr indent="0" lvl="3"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4pPr>
            <a:lvl5pPr indent="0" lvl="4"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5pPr>
            <a:lvl6pPr indent="0" lvl="5"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6pPr>
            <a:lvl7pPr indent="0" lvl="6"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7pPr>
            <a:lvl8pPr indent="0" lvl="7"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8pPr>
            <a:lvl9pPr indent="0" lvl="8"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b="0" sz="1400">
              <a:solidFill>
                <a:srgbClr val="000000"/>
              </a:solidFill>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 Id="rId3" Type="http://schemas.openxmlformats.org/officeDocument/2006/relationships/image" Target="../media/image3.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2.pn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 Id="rId3" Type="http://schemas.openxmlformats.org/officeDocument/2006/relationships/image" Target="../media/image4.pn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5.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8.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0.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4.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5.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6.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8.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0.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3.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4.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5.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6.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8.xml"/><Relationship Id="rId3" Type="http://schemas.openxmlformats.org/officeDocument/2006/relationships/hyperlink" Target="https://www.baynoona.net/"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7" name="Shape 107"/>
        <p:cNvGrpSpPr/>
        <p:nvPr/>
      </p:nvGrpSpPr>
      <p:grpSpPr>
        <a:xfrm>
          <a:off x="0" y="0"/>
          <a:ext cx="0" cy="0"/>
          <a:chOff x="0" y="0"/>
          <a:chExt cx="0" cy="0"/>
        </a:xfrm>
      </p:grpSpPr>
      <p:sp>
        <p:nvSpPr>
          <p:cNvPr id="108" name="Google Shape;108;p14"/>
          <p:cNvSpPr txBox="1"/>
          <p:nvPr>
            <p:ph idx="1" type="subTitle"/>
          </p:nvPr>
        </p:nvSpPr>
        <p:spPr>
          <a:xfrm>
            <a:off x="4673600" y="2927350"/>
            <a:ext cx="4013100" cy="1822500"/>
          </a:xfrm>
          <a:prstGeom prst="rect">
            <a:avLst/>
          </a:prstGeom>
          <a:noFill/>
          <a:ln>
            <a:noFill/>
          </a:ln>
        </p:spPr>
        <p:txBody>
          <a:bodyPr anchorCtr="0" anchor="b" bIns="45700" lIns="91425" spcFirstLastPara="1" rIns="91425" wrap="square" tIns="45700">
            <a:noAutofit/>
          </a:bodyPr>
          <a:lstStyle/>
          <a:p>
            <a:pPr indent="0" lvl="0" marL="0" rtl="0" algn="just">
              <a:lnSpc>
                <a:spcPct val="80000"/>
              </a:lnSpc>
              <a:spcBef>
                <a:spcPts val="0"/>
              </a:spcBef>
              <a:spcAft>
                <a:spcPts val="0"/>
              </a:spcAft>
              <a:buSzPts val="1200"/>
              <a:buNone/>
            </a:pPr>
            <a:r>
              <a:t/>
            </a:r>
            <a:endParaRPr b="1" i="0" sz="1600" u="none">
              <a:solidFill>
                <a:schemeClr val="dk2"/>
              </a:solidFill>
              <a:latin typeface="Arial"/>
              <a:ea typeface="Arial"/>
              <a:cs typeface="Arial"/>
              <a:sym typeface="Arial"/>
            </a:endParaRPr>
          </a:p>
          <a:p>
            <a:pPr indent="0" lvl="0" marL="0" rtl="0" algn="just">
              <a:lnSpc>
                <a:spcPct val="80000"/>
              </a:lnSpc>
              <a:spcBef>
                <a:spcPts val="320"/>
              </a:spcBef>
              <a:spcAft>
                <a:spcPts val="0"/>
              </a:spcAft>
              <a:buSzPts val="1200"/>
              <a:buNone/>
            </a:pPr>
            <a:r>
              <a:t/>
            </a:r>
            <a:endParaRPr b="1" i="0" sz="1600" u="none">
              <a:solidFill>
                <a:schemeClr val="dk2"/>
              </a:solidFill>
              <a:latin typeface="Arial"/>
              <a:ea typeface="Arial"/>
              <a:cs typeface="Arial"/>
              <a:sym typeface="Arial"/>
            </a:endParaRPr>
          </a:p>
          <a:p>
            <a:pPr indent="0" lvl="0" marL="0" rtl="0" algn="just">
              <a:lnSpc>
                <a:spcPct val="80000"/>
              </a:lnSpc>
              <a:spcBef>
                <a:spcPts val="320"/>
              </a:spcBef>
              <a:spcAft>
                <a:spcPts val="0"/>
              </a:spcAft>
              <a:buSzPts val="1200"/>
              <a:buNone/>
            </a:pPr>
            <a:r>
              <a:rPr b="1" i="0" lang="en-US" sz="1600" u="none">
                <a:solidFill>
                  <a:schemeClr val="dk2"/>
                </a:solidFill>
                <a:latin typeface="Arial"/>
                <a:ea typeface="Arial"/>
                <a:cs typeface="Arial"/>
                <a:sym typeface="Arial"/>
              </a:rPr>
              <a:t>PROF DR BASRI BIN IBFRAHIM ALHASANI AL-AZHARI</a:t>
            </a:r>
            <a:endParaRPr/>
          </a:p>
          <a:p>
            <a:pPr indent="0" lvl="0" marL="0" rtl="0" algn="just">
              <a:lnSpc>
                <a:spcPct val="80000"/>
              </a:lnSpc>
              <a:spcBef>
                <a:spcPts val="320"/>
              </a:spcBef>
              <a:spcAft>
                <a:spcPts val="0"/>
              </a:spcAft>
              <a:buSzPts val="1200"/>
              <a:buNone/>
            </a:pPr>
            <a:r>
              <a:rPr b="1" i="0" lang="en-US" sz="1600" u="none">
                <a:solidFill>
                  <a:schemeClr val="dk2"/>
                </a:solidFill>
                <a:latin typeface="Arial"/>
                <a:ea typeface="Arial"/>
                <a:cs typeface="Arial"/>
                <a:sym typeface="Arial"/>
              </a:rPr>
              <a:t>PENSYARAH KLUSTER AL-QURAN, AL-SUNNAH DAN PENDIDIKAN ISLAM</a:t>
            </a:r>
            <a:endParaRPr/>
          </a:p>
          <a:p>
            <a:pPr indent="0" lvl="0" marL="0" rtl="0" algn="just">
              <a:lnSpc>
                <a:spcPct val="80000"/>
              </a:lnSpc>
              <a:spcBef>
                <a:spcPts val="320"/>
              </a:spcBef>
              <a:spcAft>
                <a:spcPts val="0"/>
              </a:spcAft>
              <a:buSzPts val="1200"/>
              <a:buNone/>
            </a:pPr>
            <a:r>
              <a:rPr b="1" i="0" lang="en-US" sz="1600" u="none">
                <a:solidFill>
                  <a:schemeClr val="dk2"/>
                </a:solidFill>
                <a:latin typeface="Arial"/>
                <a:ea typeface="Arial"/>
                <a:cs typeface="Arial"/>
                <a:sym typeface="Arial"/>
              </a:rPr>
              <a:t>UNIVERSITI ISLAM MALAYSIA </a:t>
            </a:r>
            <a:endParaRPr/>
          </a:p>
          <a:p>
            <a:pPr indent="0" lvl="0" marL="0" rtl="0" algn="just">
              <a:lnSpc>
                <a:spcPct val="80000"/>
              </a:lnSpc>
              <a:spcBef>
                <a:spcPts val="320"/>
              </a:spcBef>
              <a:spcAft>
                <a:spcPts val="0"/>
              </a:spcAft>
              <a:buSzPts val="1200"/>
              <a:buNone/>
            </a:pPr>
            <a:r>
              <a:rPr b="1" i="0" lang="en-US" sz="1600" u="none">
                <a:solidFill>
                  <a:schemeClr val="dk2"/>
                </a:solidFill>
                <a:latin typeface="Arial"/>
                <a:ea typeface="Arial"/>
                <a:cs typeface="Arial"/>
                <a:sym typeface="Arial"/>
              </a:rPr>
              <a:t>630000 CYBERJAYA</a:t>
            </a:r>
            <a:endParaRPr/>
          </a:p>
          <a:p>
            <a:pPr indent="0" lvl="0" marL="0" rtl="0" algn="l">
              <a:lnSpc>
                <a:spcPct val="80000"/>
              </a:lnSpc>
              <a:spcBef>
                <a:spcPts val="320"/>
              </a:spcBef>
              <a:spcAft>
                <a:spcPts val="0"/>
              </a:spcAft>
              <a:buSzPts val="1200"/>
              <a:buNone/>
            </a:pPr>
            <a:r>
              <a:t/>
            </a:r>
            <a:endParaRPr b="1" i="0" sz="1600" u="none">
              <a:solidFill>
                <a:schemeClr val="dk2"/>
              </a:solidFill>
              <a:latin typeface="Arial"/>
              <a:ea typeface="Arial"/>
              <a:cs typeface="Arial"/>
              <a:sym typeface="Arial"/>
            </a:endParaRPr>
          </a:p>
          <a:p>
            <a:pPr indent="0" lvl="0" marL="0" rtl="0" algn="l">
              <a:spcBef>
                <a:spcPts val="320"/>
              </a:spcBef>
              <a:spcAft>
                <a:spcPts val="0"/>
              </a:spcAft>
              <a:buSzPts val="1200"/>
              <a:buFont typeface="Noto Sans Symbols"/>
              <a:buNone/>
            </a:pPr>
            <a:r>
              <a:t/>
            </a:r>
            <a:endParaRPr b="1" i="0" sz="1600" u="none">
              <a:solidFill>
                <a:schemeClr val="dk2"/>
              </a:solidFill>
              <a:latin typeface="Arial"/>
              <a:ea typeface="Arial"/>
              <a:cs typeface="Arial"/>
              <a:sym typeface="Arial"/>
            </a:endParaRPr>
          </a:p>
        </p:txBody>
      </p:sp>
      <p:sp>
        <p:nvSpPr>
          <p:cNvPr id="109" name="Google Shape;109;p14"/>
          <p:cNvSpPr/>
          <p:nvPr>
            <p:ph type="ctrTitle"/>
          </p:nvPr>
        </p:nvSpPr>
        <p:spPr>
          <a:xfrm>
            <a:off x="685800" y="990600"/>
            <a:ext cx="8229600" cy="1905000"/>
          </a:xfrm>
          <a:prstGeom prst="roundRect">
            <a:avLst>
              <a:gd fmla="val 10800" name="adj"/>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Clr>
                <a:schemeClr val="dk1"/>
              </a:buClr>
              <a:buSzPts val="2800"/>
              <a:buFont typeface="Arial"/>
              <a:buNone/>
            </a:pPr>
            <a:r>
              <a:rPr b="1" i="0" lang="en-US" sz="2800" u="none">
                <a:solidFill>
                  <a:schemeClr val="dk1"/>
                </a:solidFill>
                <a:latin typeface="Arial"/>
                <a:ea typeface="Arial"/>
                <a:cs typeface="Arial"/>
                <a:sym typeface="Arial"/>
              </a:rPr>
              <a:t>ISU-ISU PERUBATAN DAN HUBUNGANNYA DENGAN PEMBATALAN IBADAH PUASA</a:t>
            </a:r>
            <a:endParaRPr/>
          </a:p>
        </p:txBody>
      </p:sp>
      <p:sp>
        <p:nvSpPr>
          <p:cNvPr id="110" name="Google Shape;110;p14"/>
          <p:cNvSpPr txBox="1"/>
          <p:nvPr/>
        </p:nvSpPr>
        <p:spPr>
          <a:xfrm>
            <a:off x="5791200" y="6248400"/>
            <a:ext cx="2897100" cy="474600"/>
          </a:xfrm>
          <a:prstGeom prst="rect">
            <a:avLst/>
          </a:prstGeom>
          <a:noFill/>
          <a:ln>
            <a:noFill/>
          </a:ln>
        </p:spPr>
        <p:txBody>
          <a:bodyPr anchorCtr="0" anchor="b" bIns="45700" lIns="91425" spcFirstLastPara="1" rIns="91425" wrap="square" tIns="45700">
            <a:noAutofit/>
          </a:bodyPr>
          <a:lstStyle/>
          <a:p>
            <a:pPr indent="0" lvl="0" marL="0" marR="0" rtl="0" algn="just">
              <a:lnSpc>
                <a:spcPct val="100000"/>
              </a:lnSpc>
              <a:spcBef>
                <a:spcPts val="0"/>
              </a:spcBef>
              <a:spcAft>
                <a:spcPts val="0"/>
              </a:spcAft>
              <a:buClr>
                <a:schemeClr val="dk1"/>
              </a:buClr>
              <a:buSzPts val="1400"/>
              <a:buFont typeface="Arial"/>
              <a:buNone/>
            </a:pPr>
            <a:r>
              <a:rPr b="0" i="0" lang="en-US" sz="1400" u="none">
                <a:solidFill>
                  <a:schemeClr val="dk1"/>
                </a:solidFill>
                <a:latin typeface="Arial"/>
                <a:ea typeface="Arial"/>
                <a:cs typeface="Arial"/>
                <a:sym typeface="Arial"/>
              </a:rPr>
              <a:t>KLUSTER AL-QURAN, AL-SUNNAH DAN PENDIDIKAN ISLAM</a:t>
            </a:r>
            <a:endParaRPr/>
          </a:p>
        </p:txBody>
      </p:sp>
      <p:pic>
        <p:nvPicPr>
          <p:cNvPr id="111" name="Google Shape;111;p14"/>
          <p:cNvPicPr preferRelativeResize="0"/>
          <p:nvPr/>
        </p:nvPicPr>
        <p:blipFill rotWithShape="1">
          <a:blip r:embed="rId3">
            <a:alphaModFix/>
          </a:blip>
          <a:srcRect b="0" l="0" r="0" t="0"/>
          <a:stretch/>
        </p:blipFill>
        <p:spPr>
          <a:xfrm>
            <a:off x="2495550" y="293687"/>
            <a:ext cx="4610099" cy="957262"/>
          </a:xfrm>
          <a:prstGeom prst="rect">
            <a:avLst/>
          </a:prstGeom>
          <a:noFill/>
          <a:ln>
            <a:noFill/>
          </a:ln>
        </p:spPr>
      </p:pic>
    </p:spTree>
  </p:cSld>
  <p:clrMapOvr>
    <a:masterClrMapping/>
  </p:clrMapOvr>
  <p:transition spd="slow">
    <p:wedg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109"/>
                                        </p:tgtEl>
                                        <p:attrNameLst>
                                          <p:attrName>style.visibility</p:attrName>
                                        </p:attrNameLst>
                                      </p:cBhvr>
                                      <p:to>
                                        <p:strVal val="visible"/>
                                      </p:to>
                                    </p:set>
                                    <p:animEffect filter="fade" transition="in">
                                      <p:cBhvr>
                                        <p:cTn dur="1230"/>
                                        <p:tgtEl>
                                          <p:spTgt spid="10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70" name="Shape 170"/>
        <p:cNvGrpSpPr/>
        <p:nvPr/>
      </p:nvGrpSpPr>
      <p:grpSpPr>
        <a:xfrm>
          <a:off x="0" y="0"/>
          <a:ext cx="0" cy="0"/>
          <a:chOff x="0" y="0"/>
          <a:chExt cx="0" cy="0"/>
        </a:xfrm>
      </p:grpSpPr>
      <p:sp>
        <p:nvSpPr>
          <p:cNvPr id="171" name="Google Shape;171;p23"/>
          <p:cNvSpPr txBox="1"/>
          <p:nvPr>
            <p:ph idx="1" type="body"/>
          </p:nvPr>
        </p:nvSpPr>
        <p:spPr>
          <a:xfrm>
            <a:off x="838200" y="2362200"/>
            <a:ext cx="7692900" cy="3724200"/>
          </a:xfrm>
          <a:prstGeom prst="rect">
            <a:avLst/>
          </a:prstGeom>
          <a:noFill/>
          <a:ln>
            <a:noFill/>
          </a:ln>
        </p:spPr>
        <p:txBody>
          <a:bodyPr anchorCtr="0" anchor="t" bIns="45700" lIns="91425" spcFirstLastPara="1" rIns="91425" wrap="square" tIns="45700">
            <a:noAutofit/>
          </a:bodyPr>
          <a:lstStyle/>
          <a:p>
            <a:pPr indent="-342900" lvl="0" marL="342900" marR="0" rtl="1" algn="just">
              <a:lnSpc>
                <a:spcPct val="100000"/>
              </a:lnSpc>
              <a:spcBef>
                <a:spcPts val="0"/>
              </a:spcBef>
              <a:spcAft>
                <a:spcPts val="0"/>
              </a:spcAft>
              <a:buClr>
                <a:schemeClr val="dk1"/>
              </a:buClr>
              <a:buSzPts val="1050"/>
              <a:buFont typeface="Noto Sans Symbols"/>
              <a:buChar char="●"/>
            </a:pPr>
            <a:r>
              <a:rPr b="0" i="0" lang="en-US" sz="1400" u="none">
                <a:solidFill>
                  <a:schemeClr val="dk1"/>
                </a:solidFill>
                <a:latin typeface="Arial"/>
                <a:ea typeface="Arial"/>
                <a:cs typeface="Arial"/>
                <a:sym typeface="Arial"/>
              </a:rPr>
              <a:t>شهر رمضان وصيامه يكفر الذنوب:</a:t>
            </a:r>
            <a:endParaRPr/>
          </a:p>
          <a:p>
            <a:pPr indent="-342900" lvl="0" marL="342900" marR="0" rtl="1" algn="just">
              <a:lnSpc>
                <a:spcPct val="100000"/>
              </a:lnSpc>
              <a:spcBef>
                <a:spcPts val="280"/>
              </a:spcBef>
              <a:spcAft>
                <a:spcPts val="0"/>
              </a:spcAft>
              <a:buClr>
                <a:schemeClr val="dk1"/>
              </a:buClr>
              <a:buSzPts val="1050"/>
              <a:buFont typeface="Noto Sans Symbols"/>
              <a:buChar char="●"/>
            </a:pPr>
            <a:r>
              <a:rPr b="0" i="0" lang="en-US" sz="1400" u="none">
                <a:solidFill>
                  <a:schemeClr val="dk1"/>
                </a:solidFill>
                <a:latin typeface="Arial"/>
                <a:ea typeface="Arial"/>
                <a:cs typeface="Arial"/>
                <a:sym typeface="Arial"/>
              </a:rPr>
              <a:t>عن أبي هريرة رضي الله عنه ، أن رسول الله صلى الله عليه وسلم كان يقول "الصلواتُ الخمسُ ، والجمعةُ إلى الجمعةِ ، ورمضانُ إلى رمضانَ ، مكفِّراتُ ما بينهنَّ إذا اجتَنَبَ الكبائر" ([6])0</a:t>
            </a:r>
            <a:endParaRPr/>
          </a:p>
          <a:p>
            <a:pPr indent="-342900" lvl="0" marL="342900" marR="0" rtl="1" algn="just">
              <a:lnSpc>
                <a:spcPct val="100000"/>
              </a:lnSpc>
              <a:spcBef>
                <a:spcPts val="280"/>
              </a:spcBef>
              <a:spcAft>
                <a:spcPts val="0"/>
              </a:spcAft>
              <a:buClr>
                <a:schemeClr val="dk1"/>
              </a:buClr>
              <a:buSzPts val="1050"/>
              <a:buFont typeface="Noto Sans Symbols"/>
              <a:buChar char="●"/>
            </a:pPr>
            <a:r>
              <a:rPr b="0" i="0" lang="en-US" sz="1400" u="none">
                <a:solidFill>
                  <a:schemeClr val="dk1"/>
                </a:solidFill>
                <a:latin typeface="Arial"/>
                <a:ea typeface="Arial"/>
                <a:cs typeface="Arial"/>
                <a:sym typeface="Arial"/>
              </a:rPr>
              <a:t> </a:t>
            </a:r>
            <a:endParaRPr/>
          </a:p>
          <a:p>
            <a:pPr indent="-342900" lvl="0" marL="342900" marR="0" rtl="1" algn="just">
              <a:lnSpc>
                <a:spcPct val="100000"/>
              </a:lnSpc>
              <a:spcBef>
                <a:spcPts val="280"/>
              </a:spcBef>
              <a:spcAft>
                <a:spcPts val="0"/>
              </a:spcAft>
              <a:buClr>
                <a:schemeClr val="dk1"/>
              </a:buClr>
              <a:buSzPts val="1050"/>
              <a:buFont typeface="Noto Sans Symbols"/>
              <a:buChar char="●"/>
            </a:pPr>
            <a:r>
              <a:rPr b="0" i="0" lang="en-US" sz="1400" u="none">
                <a:solidFill>
                  <a:schemeClr val="dk1"/>
                </a:solidFill>
                <a:latin typeface="Arial"/>
                <a:ea typeface="Arial"/>
                <a:cs typeface="Arial"/>
                <a:sym typeface="Arial"/>
              </a:rPr>
              <a:t> قال الإمام المناوى رحمه الله : </a:t>
            </a:r>
            <a:endParaRPr/>
          </a:p>
          <a:p>
            <a:pPr indent="-342900" lvl="0" marL="342900" marR="0" rtl="1" algn="just">
              <a:lnSpc>
                <a:spcPct val="100000"/>
              </a:lnSpc>
              <a:spcBef>
                <a:spcPts val="280"/>
              </a:spcBef>
              <a:spcAft>
                <a:spcPts val="0"/>
              </a:spcAft>
              <a:buClr>
                <a:schemeClr val="dk1"/>
              </a:buClr>
              <a:buSzPts val="1050"/>
              <a:buFont typeface="Noto Sans Symbols"/>
              <a:buChar char="●"/>
            </a:pPr>
            <a:r>
              <a:rPr b="0" i="0" lang="en-US" sz="1400" u="none">
                <a:solidFill>
                  <a:schemeClr val="dk1"/>
                </a:solidFill>
                <a:latin typeface="Arial"/>
                <a:ea typeface="Arial"/>
                <a:cs typeface="Arial"/>
                <a:sym typeface="Arial"/>
              </a:rPr>
              <a:t>(الصلوات الخمس والجمعة إلى الجمعة ورمضان إلى رمضان) أي صلاة الجمعة منتهية إلى الجمعة وصوم رمضان منتهياً إلى صوم رمضان (مكفرات لما بينهن إذا اجتنبت الكبائر) شرط وجزاء دل عليه ما قبله ومعناه أن الذنوب كلها تغفر إلا الكبائر فلا تغفر لا إن الذنوب تغفر ما لم تكن كبيرة فإن كانت لا تغفر صغائره([7])0</a:t>
            </a:r>
            <a:endParaRPr/>
          </a:p>
          <a:p>
            <a:pPr indent="-342900" lvl="0" marL="342900" marR="0" rtl="1" algn="just">
              <a:lnSpc>
                <a:spcPct val="100000"/>
              </a:lnSpc>
              <a:spcBef>
                <a:spcPts val="280"/>
              </a:spcBef>
              <a:spcAft>
                <a:spcPts val="0"/>
              </a:spcAft>
              <a:buClr>
                <a:schemeClr val="dk1"/>
              </a:buClr>
              <a:buSzPts val="1050"/>
              <a:buFont typeface="Noto Sans Symbols"/>
              <a:buChar char="●"/>
            </a:pPr>
            <a:r>
              <a:rPr b="0" i="0" lang="en-US" sz="1400" u="none">
                <a:solidFill>
                  <a:schemeClr val="dk1"/>
                </a:solidFill>
                <a:latin typeface="Arial"/>
                <a:ea typeface="Arial"/>
                <a:cs typeface="Arial"/>
                <a:sym typeface="Arial"/>
              </a:rPr>
              <a:t>     وعن عمار بن ياسر رضى الله عنه أن النبي صلى الله عليه وسلم صعد المنبر فقال : « آمين . آمين . آمين » ، ثم قال :« من أدرك والديه أو أحدهما فلم يغفر له فأبعده الله ، قولوا : آمين . ومن أدرك رمضان فلم يغفر له فأبعده الله ، قولوا : آمين . ومن ذكرت عنده فلم يصل علي فأبعده الله ، قولوا : آمين»([8])0</a:t>
            </a:r>
            <a:endParaRPr/>
          </a:p>
          <a:p>
            <a:pPr indent="-342900" lvl="0" marL="342900" marR="0" rtl="1" algn="just">
              <a:lnSpc>
                <a:spcPct val="100000"/>
              </a:lnSpc>
              <a:spcBef>
                <a:spcPts val="280"/>
              </a:spcBef>
              <a:spcAft>
                <a:spcPts val="0"/>
              </a:spcAft>
              <a:buClr>
                <a:schemeClr val="dk1"/>
              </a:buClr>
              <a:buSzPts val="1050"/>
              <a:buFont typeface="Noto Sans Symbols"/>
              <a:buChar char="●"/>
            </a:pPr>
            <a:r>
              <a:rPr b="0" i="0" lang="en-US" sz="1400" u="none">
                <a:solidFill>
                  <a:schemeClr val="dk1"/>
                </a:solidFill>
                <a:latin typeface="Arial"/>
                <a:ea typeface="Arial"/>
                <a:cs typeface="Arial"/>
                <a:sym typeface="Arial"/>
              </a:rPr>
              <a:t>وعن أنس رضى الله عنه أن النبي صلى الله عليه وسلم جاء فصعد المنبر فقال : « آمين » . ثم قال « آمين » . ثم قال « آمين » ، قال : « أتاني جبريل فقال : من ذكرت عنده فلم يصل عليك ، فدخل النار فأبعده الله ، فقلت : آمين ، ومن أدرك أحد والديه فدخل النار فأبعده الله ، فقلت : آمين ، ومن أدرك رمضان فلم يغفر له فأبعده الله ، فقلت : آمين »([9])0</a:t>
            </a:r>
            <a:endParaRPr/>
          </a:p>
          <a:p>
            <a:pPr indent="-276225" lvl="0" marL="342900" marR="0" rtl="0" algn="l">
              <a:spcBef>
                <a:spcPts val="280"/>
              </a:spcBef>
              <a:spcAft>
                <a:spcPts val="0"/>
              </a:spcAft>
              <a:buClr>
                <a:schemeClr val="dk1"/>
              </a:buClr>
              <a:buSzPts val="1050"/>
              <a:buFont typeface="Noto Sans Symbols"/>
              <a:buNone/>
            </a:pPr>
            <a:r>
              <a:t/>
            </a:r>
            <a:endParaRPr b="0" i="0" sz="1400" u="none">
              <a:solidFill>
                <a:schemeClr val="dk1"/>
              </a:solidFill>
              <a:latin typeface="Arial"/>
              <a:ea typeface="Arial"/>
              <a:cs typeface="Arial"/>
              <a:sym typeface="Arial"/>
            </a:endParaRPr>
          </a:p>
        </p:txBody>
      </p:sp>
      <p:sp>
        <p:nvSpPr>
          <p:cNvPr id="172" name="Google Shape;172;p23"/>
          <p:cNvSpPr txBox="1"/>
          <p:nvPr/>
        </p:nvSpPr>
        <p:spPr>
          <a:xfrm>
            <a:off x="5791200" y="6248400"/>
            <a:ext cx="2897100" cy="474600"/>
          </a:xfrm>
          <a:prstGeom prst="rect">
            <a:avLst/>
          </a:prstGeom>
          <a:noFill/>
          <a:ln>
            <a:noFill/>
          </a:ln>
        </p:spPr>
        <p:txBody>
          <a:bodyPr anchorCtr="0" anchor="b"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400"/>
              <a:buFont typeface="Arial"/>
              <a:buNone/>
            </a:pPr>
            <a:r>
              <a:rPr b="0" i="0" lang="en-US" sz="1400" u="none">
                <a:solidFill>
                  <a:schemeClr val="dk1"/>
                </a:solidFill>
                <a:latin typeface="Arial"/>
                <a:ea typeface="Arial"/>
                <a:cs typeface="Arial"/>
                <a:sym typeface="Arial"/>
              </a:rPr>
              <a:t>KLUSTER AL-QURAN, AL-SUNNAH DAN PENDIDIKAN ISLAM</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76" name="Shape 176"/>
        <p:cNvGrpSpPr/>
        <p:nvPr/>
      </p:nvGrpSpPr>
      <p:grpSpPr>
        <a:xfrm>
          <a:off x="0" y="0"/>
          <a:ext cx="0" cy="0"/>
          <a:chOff x="0" y="0"/>
          <a:chExt cx="0" cy="0"/>
        </a:xfrm>
      </p:grpSpPr>
      <p:sp>
        <p:nvSpPr>
          <p:cNvPr id="177" name="Google Shape;177;p24"/>
          <p:cNvSpPr txBox="1"/>
          <p:nvPr>
            <p:ph idx="1" type="body"/>
          </p:nvPr>
        </p:nvSpPr>
        <p:spPr>
          <a:xfrm>
            <a:off x="838200" y="2362200"/>
            <a:ext cx="7692900" cy="3724200"/>
          </a:xfrm>
          <a:prstGeom prst="rect">
            <a:avLst/>
          </a:prstGeom>
          <a:noFill/>
          <a:ln>
            <a:noFill/>
          </a:ln>
        </p:spPr>
        <p:txBody>
          <a:bodyPr anchorCtr="0" anchor="t" bIns="45700" lIns="91425" spcFirstLastPara="1" rIns="91425" wrap="square" tIns="45700">
            <a:noAutofit/>
          </a:bodyPr>
          <a:lstStyle/>
          <a:p>
            <a:pPr indent="-342900" lvl="0" marL="342900" marR="0" rtl="1" algn="just">
              <a:lnSpc>
                <a:spcPct val="100000"/>
              </a:lnSpc>
              <a:spcBef>
                <a:spcPts val="0"/>
              </a:spcBef>
              <a:spcAft>
                <a:spcPts val="0"/>
              </a:spcAft>
              <a:buClr>
                <a:schemeClr val="dk1"/>
              </a:buClr>
              <a:buSzPts val="1050"/>
              <a:buFont typeface="Noto Sans Symbols"/>
              <a:buChar char="●"/>
            </a:pPr>
            <a:r>
              <a:rPr b="0" i="0" lang="en-US" sz="1400" u="none">
                <a:solidFill>
                  <a:schemeClr val="dk1"/>
                </a:solidFill>
                <a:latin typeface="Arial"/>
                <a:ea typeface="Arial"/>
                <a:cs typeface="Arial"/>
                <a:sym typeface="Arial"/>
              </a:rPr>
              <a:t>5- العمرة فى رمضان ثوابها مضاعف:</a:t>
            </a:r>
            <a:endParaRPr/>
          </a:p>
          <a:p>
            <a:pPr indent="-342900" lvl="0" marL="342900" marR="0" rtl="1" algn="just">
              <a:lnSpc>
                <a:spcPct val="100000"/>
              </a:lnSpc>
              <a:spcBef>
                <a:spcPts val="280"/>
              </a:spcBef>
              <a:spcAft>
                <a:spcPts val="0"/>
              </a:spcAft>
              <a:buClr>
                <a:schemeClr val="dk1"/>
              </a:buClr>
              <a:buSzPts val="1050"/>
              <a:buFont typeface="Noto Sans Symbols"/>
              <a:buChar char="●"/>
            </a:pPr>
            <a:r>
              <a:rPr b="0" i="0" lang="en-US" sz="1400" u="none">
                <a:solidFill>
                  <a:schemeClr val="dk1"/>
                </a:solidFill>
                <a:latin typeface="Arial"/>
                <a:ea typeface="Arial"/>
                <a:cs typeface="Arial"/>
                <a:sym typeface="Arial"/>
              </a:rPr>
              <a:t>     عن ابن عباس رضي الله تعالى عنهما قال : قال رسول الله صلى الله عليه وسلم "عُمرة في رمضان تعدل حَجَّةً"([10])0</a:t>
            </a:r>
            <a:endParaRPr/>
          </a:p>
          <a:p>
            <a:pPr indent="-342900" lvl="0" marL="342900" marR="0" rtl="1" algn="just">
              <a:lnSpc>
                <a:spcPct val="100000"/>
              </a:lnSpc>
              <a:spcBef>
                <a:spcPts val="280"/>
              </a:spcBef>
              <a:spcAft>
                <a:spcPts val="0"/>
              </a:spcAft>
              <a:buClr>
                <a:schemeClr val="dk1"/>
              </a:buClr>
              <a:buSzPts val="1050"/>
              <a:buFont typeface="Noto Sans Symbols"/>
              <a:buChar char="●"/>
            </a:pPr>
            <a:r>
              <a:rPr b="0" i="0" lang="en-US" sz="1400" u="none">
                <a:solidFill>
                  <a:schemeClr val="dk1"/>
                </a:solidFill>
                <a:latin typeface="Arial"/>
                <a:ea typeface="Arial"/>
                <a:cs typeface="Arial"/>
                <a:sym typeface="Arial"/>
              </a:rPr>
              <a:t>قال الإمام المناوى رحمه الله:</a:t>
            </a:r>
            <a:endParaRPr/>
          </a:p>
          <a:p>
            <a:pPr indent="-342900" lvl="0" marL="342900" marR="0" rtl="1" algn="just">
              <a:lnSpc>
                <a:spcPct val="100000"/>
              </a:lnSpc>
              <a:spcBef>
                <a:spcPts val="280"/>
              </a:spcBef>
              <a:spcAft>
                <a:spcPts val="0"/>
              </a:spcAft>
              <a:buClr>
                <a:schemeClr val="dk1"/>
              </a:buClr>
              <a:buSzPts val="1050"/>
              <a:buFont typeface="Noto Sans Symbols"/>
              <a:buChar char="●"/>
            </a:pPr>
            <a:r>
              <a:rPr b="0" i="0" lang="en-US" sz="1400" u="none">
                <a:solidFill>
                  <a:schemeClr val="dk1"/>
                </a:solidFill>
                <a:latin typeface="Arial"/>
                <a:ea typeface="Arial"/>
                <a:cs typeface="Arial"/>
                <a:sym typeface="Arial"/>
              </a:rPr>
              <a:t>قوله صلى الله عليه وسلم: ( عمرة في رمضان تعدل حجة ) في الثواب لا أنها تقوم مقامها في إسقاط الفرض للإجماع على أن الاعتمار لا يجزى عن حج الفرض ([11])0</a:t>
            </a:r>
            <a:endParaRPr/>
          </a:p>
          <a:p>
            <a:pPr indent="-342900" lvl="0" marL="342900" marR="0" rtl="1" algn="just">
              <a:lnSpc>
                <a:spcPct val="100000"/>
              </a:lnSpc>
              <a:spcBef>
                <a:spcPts val="280"/>
              </a:spcBef>
              <a:spcAft>
                <a:spcPts val="0"/>
              </a:spcAft>
              <a:buClr>
                <a:schemeClr val="dk1"/>
              </a:buClr>
              <a:buSzPts val="1050"/>
              <a:buFont typeface="Noto Sans Symbols"/>
              <a:buChar char="●"/>
            </a:pPr>
            <a:r>
              <a:rPr b="0" i="0" lang="en-US" sz="1400" u="none">
                <a:solidFill>
                  <a:schemeClr val="dk1"/>
                </a:solidFill>
                <a:latin typeface="Arial"/>
                <a:ea typeface="Arial"/>
                <a:cs typeface="Arial"/>
                <a:sym typeface="Arial"/>
              </a:rPr>
              <a:t> </a:t>
            </a:r>
            <a:endParaRPr/>
          </a:p>
          <a:p>
            <a:pPr indent="-342900" lvl="0" marL="342900" marR="0" rtl="1" algn="just">
              <a:lnSpc>
                <a:spcPct val="100000"/>
              </a:lnSpc>
              <a:spcBef>
                <a:spcPts val="280"/>
              </a:spcBef>
              <a:spcAft>
                <a:spcPts val="0"/>
              </a:spcAft>
              <a:buClr>
                <a:schemeClr val="dk1"/>
              </a:buClr>
              <a:buSzPts val="1050"/>
              <a:buFont typeface="Noto Sans Symbols"/>
              <a:buChar char="●"/>
            </a:pPr>
            <a:r>
              <a:rPr b="0" i="0" lang="en-US" sz="1400" u="none">
                <a:solidFill>
                  <a:schemeClr val="dk1"/>
                </a:solidFill>
                <a:latin typeface="Arial"/>
                <a:ea typeface="Arial"/>
                <a:cs typeface="Arial"/>
                <a:sym typeface="Arial"/>
              </a:rPr>
              <a:t> 6-ومن فضائل رمضان وخصائصه نزول القرآن الكريم فيه :</a:t>
            </a:r>
            <a:endParaRPr/>
          </a:p>
          <a:p>
            <a:pPr indent="-342900" lvl="0" marL="342900" marR="0" rtl="1" algn="just">
              <a:lnSpc>
                <a:spcPct val="100000"/>
              </a:lnSpc>
              <a:spcBef>
                <a:spcPts val="280"/>
              </a:spcBef>
              <a:spcAft>
                <a:spcPts val="0"/>
              </a:spcAft>
              <a:buClr>
                <a:schemeClr val="dk1"/>
              </a:buClr>
              <a:buSzPts val="1050"/>
              <a:buFont typeface="Noto Sans Symbols"/>
              <a:buChar char="●"/>
            </a:pPr>
            <a:r>
              <a:rPr b="0" i="0" lang="en-US" sz="1400" u="none">
                <a:solidFill>
                  <a:schemeClr val="dk1"/>
                </a:solidFill>
                <a:latin typeface="Arial"/>
                <a:ea typeface="Arial"/>
                <a:cs typeface="Arial"/>
                <a:sym typeface="Arial"/>
              </a:rPr>
              <a:t>قال الله تعالى : (شَهْرُ رَمَضَانَ الَّذِيَ أُنزِلَ فِيهِ الْقُرْآنُ هُدًى لِّلنَّاسِ وَبَيِّنَاتٍ مِّنَ الْهُدَى وَالْفُرْقَانِ فَمَن شَهِدَ مِنكُمُ الشَّهْرَ فَلْيَصُمْهُ وَمَن كَانَ مَرِيضًا أَوْ عَلَى سَفَرٍ فَعِدَّةٌ مِّنْ أَيَّامٍ أُخَرَ يُرِيدُ اللَّهُ بِكُمُ الْيُسْرَ وَلاَ يُرِيدُ بِكُمُ الْعُسْرَ وَلِتُكْمِلُواْ الْعِدَّةَ وَلِتُكَبِّرُواْ اللَّهَ عَلَى مَا هَدَاكُمْ وَلَعَلَّكُمْ تَشْكُرُونَ) ([12])0</a:t>
            </a:r>
            <a:endParaRPr/>
          </a:p>
          <a:p>
            <a:pPr indent="-342900" lvl="0" marL="342900" marR="0" rtl="1" algn="just">
              <a:lnSpc>
                <a:spcPct val="100000"/>
              </a:lnSpc>
              <a:spcBef>
                <a:spcPts val="280"/>
              </a:spcBef>
              <a:spcAft>
                <a:spcPts val="0"/>
              </a:spcAft>
              <a:buClr>
                <a:schemeClr val="dk1"/>
              </a:buClr>
              <a:buSzPts val="1050"/>
              <a:buFont typeface="Noto Sans Symbols"/>
              <a:buChar char="●"/>
            </a:pPr>
            <a:r>
              <a:rPr b="0" i="0" lang="en-US" sz="1400" u="none">
                <a:solidFill>
                  <a:schemeClr val="dk1"/>
                </a:solidFill>
                <a:latin typeface="Arial"/>
                <a:ea typeface="Arial"/>
                <a:cs typeface="Arial"/>
                <a:sym typeface="Arial"/>
              </a:rPr>
              <a:t>  قال الإمام ابن كثير رحمه الله : </a:t>
            </a:r>
            <a:endParaRPr/>
          </a:p>
          <a:p>
            <a:pPr indent="-342900" lvl="0" marL="342900" marR="0" rtl="1" algn="just">
              <a:lnSpc>
                <a:spcPct val="100000"/>
              </a:lnSpc>
              <a:spcBef>
                <a:spcPts val="280"/>
              </a:spcBef>
              <a:spcAft>
                <a:spcPts val="0"/>
              </a:spcAft>
              <a:buClr>
                <a:schemeClr val="dk1"/>
              </a:buClr>
              <a:buSzPts val="1050"/>
              <a:buFont typeface="Noto Sans Symbols"/>
              <a:buChar char="●"/>
            </a:pPr>
            <a:r>
              <a:rPr b="0" i="0" lang="en-US" sz="1400" u="none">
                <a:solidFill>
                  <a:schemeClr val="dk1"/>
                </a:solidFill>
                <a:latin typeface="Arial"/>
                <a:ea typeface="Arial"/>
                <a:cs typeface="Arial"/>
                <a:sym typeface="Arial"/>
              </a:rPr>
              <a:t>يمدح تعالى شهر الصيام من بين سائر الشهور بأن اختاره من بينهن لإنزال القرآن العظيم، وكما اختصه بذلك قد ورد الحديث بأنه الشهر الذي كانت الكتب الإلهية تنزل فيه على الأنبياء([13])0 </a:t>
            </a:r>
            <a:endParaRPr/>
          </a:p>
          <a:p>
            <a:pPr indent="-342900" lvl="0" marL="342900" marR="0" rtl="1" algn="just">
              <a:lnSpc>
                <a:spcPct val="100000"/>
              </a:lnSpc>
              <a:spcBef>
                <a:spcPts val="280"/>
              </a:spcBef>
              <a:spcAft>
                <a:spcPts val="0"/>
              </a:spcAft>
              <a:buClr>
                <a:schemeClr val="dk1"/>
              </a:buClr>
              <a:buSzPts val="1050"/>
              <a:buFont typeface="Noto Sans Symbols"/>
              <a:buChar char="●"/>
            </a:pPr>
            <a:r>
              <a:rPr b="0" i="0" lang="en-US" sz="1400" u="none">
                <a:solidFill>
                  <a:schemeClr val="dk1"/>
                </a:solidFill>
                <a:latin typeface="Arial"/>
                <a:ea typeface="Arial"/>
                <a:cs typeface="Arial"/>
                <a:sym typeface="Arial"/>
              </a:rPr>
              <a:t>وأخرج الإمام أحمد فى مسنده عن واثلة بن الأسقع أن رسول الله -صلى الله عليه وسلم- قال « أنزلت صحف إبراهيم عليه السلام فى أول ليلة من رمضان وأنزلت التوراة لست مضين من رمضان والإنجيل لثلاث عشرة خلت من رمضان وأنزل القرآن لأربع وعشرين خلت من رمضان »([14]).</a:t>
            </a:r>
            <a:endParaRPr/>
          </a:p>
          <a:p>
            <a:pPr indent="-276225" lvl="0" marL="342900" marR="0" rtl="0" algn="l">
              <a:spcBef>
                <a:spcPts val="280"/>
              </a:spcBef>
              <a:spcAft>
                <a:spcPts val="0"/>
              </a:spcAft>
              <a:buClr>
                <a:schemeClr val="dk1"/>
              </a:buClr>
              <a:buSzPts val="1050"/>
              <a:buFont typeface="Noto Sans Symbols"/>
              <a:buNone/>
            </a:pPr>
            <a:r>
              <a:t/>
            </a:r>
            <a:endParaRPr b="0" i="0" sz="1400" u="none">
              <a:solidFill>
                <a:schemeClr val="dk1"/>
              </a:solidFill>
              <a:latin typeface="Arial"/>
              <a:ea typeface="Arial"/>
              <a:cs typeface="Arial"/>
              <a:sym typeface="Arial"/>
            </a:endParaRPr>
          </a:p>
        </p:txBody>
      </p:sp>
      <p:sp>
        <p:nvSpPr>
          <p:cNvPr id="178" name="Google Shape;178;p24"/>
          <p:cNvSpPr txBox="1"/>
          <p:nvPr/>
        </p:nvSpPr>
        <p:spPr>
          <a:xfrm>
            <a:off x="5791200" y="6248400"/>
            <a:ext cx="2897100" cy="474600"/>
          </a:xfrm>
          <a:prstGeom prst="rect">
            <a:avLst/>
          </a:prstGeom>
          <a:noFill/>
          <a:ln>
            <a:noFill/>
          </a:ln>
        </p:spPr>
        <p:txBody>
          <a:bodyPr anchorCtr="0" anchor="b"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400"/>
              <a:buFont typeface="Arial"/>
              <a:buNone/>
            </a:pPr>
            <a:r>
              <a:rPr b="0" i="0" lang="en-US" sz="1400" u="none">
                <a:solidFill>
                  <a:schemeClr val="dk1"/>
                </a:solidFill>
                <a:latin typeface="Arial"/>
                <a:ea typeface="Arial"/>
                <a:cs typeface="Arial"/>
                <a:sym typeface="Arial"/>
              </a:rPr>
              <a:t>KLUSTER AL-QURAN, AL-SUNNAH DAN PENDIDIKAN ISLAM</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82" name="Shape 182"/>
        <p:cNvGrpSpPr/>
        <p:nvPr/>
      </p:nvGrpSpPr>
      <p:grpSpPr>
        <a:xfrm>
          <a:off x="0" y="0"/>
          <a:ext cx="0" cy="0"/>
          <a:chOff x="0" y="0"/>
          <a:chExt cx="0" cy="0"/>
        </a:xfrm>
      </p:grpSpPr>
      <p:sp>
        <p:nvSpPr>
          <p:cNvPr id="183" name="Google Shape;183;p25"/>
          <p:cNvSpPr/>
          <p:nvPr>
            <p:ph type="title"/>
          </p:nvPr>
        </p:nvSpPr>
        <p:spPr>
          <a:xfrm>
            <a:off x="762000" y="762000"/>
            <a:ext cx="7924800" cy="1143000"/>
          </a:xfrm>
          <a:prstGeom prst="roundRect">
            <a:avLst>
              <a:gd fmla="val 16667" name="adj"/>
            </a:avLst>
          </a:prstGeom>
          <a:noFill/>
          <a:ln>
            <a:noFill/>
          </a:ln>
        </p:spPr>
        <p:txBody>
          <a:bodyPr anchorCtr="0" anchor="b" bIns="45700" lIns="91425" spcFirstLastPara="1" rIns="91425" wrap="square" tIns="45700">
            <a:noAutofit/>
          </a:bodyPr>
          <a:lstStyle/>
          <a:p>
            <a:pPr indent="0" lvl="0" marL="0" rtl="0" algn="ctr">
              <a:lnSpc>
                <a:spcPct val="90000"/>
              </a:lnSpc>
              <a:spcBef>
                <a:spcPts val="0"/>
              </a:spcBef>
              <a:spcAft>
                <a:spcPts val="0"/>
              </a:spcAft>
              <a:buClr>
                <a:schemeClr val="dk2"/>
              </a:buClr>
              <a:buSzPts val="3600"/>
              <a:buFont typeface="Arial"/>
              <a:buNone/>
            </a:pPr>
            <a:r>
              <a:rPr b="1" i="0" lang="en-US" sz="3600" u="none">
                <a:solidFill>
                  <a:schemeClr val="dk2"/>
                </a:solidFill>
                <a:latin typeface="Arial"/>
                <a:ea typeface="Arial"/>
                <a:cs typeface="Arial"/>
                <a:sym typeface="Arial"/>
              </a:rPr>
              <a:t>RUKUN PUASA</a:t>
            </a:r>
            <a:endParaRPr/>
          </a:p>
        </p:txBody>
      </p:sp>
      <p:sp>
        <p:nvSpPr>
          <p:cNvPr id="184" name="Google Shape;184;p25"/>
          <p:cNvSpPr txBox="1"/>
          <p:nvPr>
            <p:ph idx="1" type="body"/>
          </p:nvPr>
        </p:nvSpPr>
        <p:spPr>
          <a:xfrm>
            <a:off x="838200" y="2362200"/>
            <a:ext cx="7692900" cy="37242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1350"/>
              <a:buFont typeface="Noto Sans Symbols"/>
              <a:buChar char="●"/>
            </a:pPr>
            <a:r>
              <a:rPr b="0" i="0" lang="en-US" sz="1800" u="none">
                <a:solidFill>
                  <a:schemeClr val="dk1"/>
                </a:solidFill>
                <a:latin typeface="Arial"/>
                <a:ea typeface="Arial"/>
                <a:cs typeface="Arial"/>
                <a:sym typeface="Arial"/>
              </a:rPr>
              <a:t>Rukun puasa ialah :</a:t>
            </a:r>
            <a:endParaRPr/>
          </a:p>
          <a:p>
            <a:pPr indent="-342900" lvl="0" marL="342900" marR="0" rtl="0" algn="l">
              <a:lnSpc>
                <a:spcPct val="100000"/>
              </a:lnSpc>
              <a:spcBef>
                <a:spcPts val="360"/>
              </a:spcBef>
              <a:spcAft>
                <a:spcPts val="0"/>
              </a:spcAft>
              <a:buClr>
                <a:schemeClr val="dk1"/>
              </a:buClr>
              <a:buSzPts val="1350"/>
              <a:buFont typeface="Noto Sans Symbols"/>
              <a:buChar char="●"/>
            </a:pPr>
            <a:r>
              <a:rPr b="0" i="0" lang="en-US" sz="1800" u="none">
                <a:solidFill>
                  <a:schemeClr val="dk1"/>
                </a:solidFill>
                <a:latin typeface="Arial"/>
                <a:ea typeface="Arial"/>
                <a:cs typeface="Arial"/>
                <a:sym typeface="Arial"/>
              </a:rPr>
              <a:t>Orang yang berpuasa</a:t>
            </a:r>
            <a:endParaRPr/>
          </a:p>
          <a:p>
            <a:pPr indent="-342900" lvl="0" marL="342900" marR="0" rtl="0" algn="l">
              <a:lnSpc>
                <a:spcPct val="100000"/>
              </a:lnSpc>
              <a:spcBef>
                <a:spcPts val="360"/>
              </a:spcBef>
              <a:spcAft>
                <a:spcPts val="0"/>
              </a:spcAft>
              <a:buClr>
                <a:schemeClr val="dk1"/>
              </a:buClr>
              <a:buSzPts val="1350"/>
              <a:buFont typeface="Noto Sans Symbols"/>
              <a:buChar char="●"/>
            </a:pPr>
            <a:r>
              <a:rPr b="0" i="0" lang="en-US" sz="1800" u="none">
                <a:solidFill>
                  <a:schemeClr val="dk1"/>
                </a:solidFill>
                <a:latin typeface="Arial"/>
                <a:ea typeface="Arial"/>
                <a:cs typeface="Arial"/>
                <a:sym typeface="Arial"/>
              </a:rPr>
              <a:t>Berniat puasa.</a:t>
            </a:r>
            <a:endParaRPr/>
          </a:p>
          <a:p>
            <a:pPr indent="-257175" lvl="0" marL="342900" marR="0" rtl="0" algn="l">
              <a:lnSpc>
                <a:spcPct val="100000"/>
              </a:lnSpc>
              <a:spcBef>
                <a:spcPts val="360"/>
              </a:spcBef>
              <a:spcAft>
                <a:spcPts val="0"/>
              </a:spcAft>
              <a:buClr>
                <a:schemeClr val="dk1"/>
              </a:buClr>
              <a:buSzPts val="1350"/>
              <a:buFont typeface="Noto Sans Symbols"/>
              <a:buNone/>
            </a:pPr>
            <a:r>
              <a:t/>
            </a:r>
            <a:endParaRPr b="0" i="0" sz="1800" u="none">
              <a:solidFill>
                <a:schemeClr val="dk1"/>
              </a:solidFill>
              <a:latin typeface="Arial"/>
              <a:ea typeface="Arial"/>
              <a:cs typeface="Arial"/>
              <a:sym typeface="Arial"/>
            </a:endParaRPr>
          </a:p>
          <a:p>
            <a:pPr indent="-342900" lvl="0" marL="342900" marR="0" rtl="0" algn="just">
              <a:lnSpc>
                <a:spcPct val="100000"/>
              </a:lnSpc>
              <a:spcBef>
                <a:spcPts val="360"/>
              </a:spcBef>
              <a:spcAft>
                <a:spcPts val="0"/>
              </a:spcAft>
              <a:buClr>
                <a:schemeClr val="dk1"/>
              </a:buClr>
              <a:buSzPts val="1350"/>
              <a:buFont typeface="Noto Sans Symbols"/>
              <a:buNone/>
            </a:pPr>
            <a:r>
              <a:rPr b="0" i="0" lang="en-US" sz="1800" u="none">
                <a:solidFill>
                  <a:schemeClr val="dk1"/>
                </a:solidFill>
                <a:latin typeface="Arial"/>
                <a:ea typeface="Arial"/>
                <a:cs typeface="Arial"/>
                <a:sym typeface="Arial"/>
              </a:rPr>
              <a:t>Contoh niat berpuasa, “Aku berpuasa esok hari bagi menunaikan   fardhu Ramadhan tahun ini kerana Allah Ta’ala”. Menurut Mazhab Shafie sebaik-baiknya berniat ialah pada setiap malam dalam bulan Ramadhan. Manakala menurut Imam Malik boleh berniat puasa sebulan bulan Ramadhan bagi tahun itu. Contoh niatnya ialah “Aku berpuasa Sebulan bulan Ramadhan tahun ini fardhu atasku kerana Allah Ta’ala”.</a:t>
            </a:r>
            <a:endParaRPr/>
          </a:p>
        </p:txBody>
      </p:sp>
      <p:sp>
        <p:nvSpPr>
          <p:cNvPr id="185" name="Google Shape;185;p25"/>
          <p:cNvSpPr txBox="1"/>
          <p:nvPr/>
        </p:nvSpPr>
        <p:spPr>
          <a:xfrm>
            <a:off x="5791200" y="6248400"/>
            <a:ext cx="2897100" cy="474600"/>
          </a:xfrm>
          <a:prstGeom prst="rect">
            <a:avLst/>
          </a:prstGeom>
          <a:noFill/>
          <a:ln>
            <a:noFill/>
          </a:ln>
        </p:spPr>
        <p:txBody>
          <a:bodyPr anchorCtr="0" anchor="b"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400"/>
              <a:buFont typeface="Arial"/>
              <a:buNone/>
            </a:pPr>
            <a:r>
              <a:rPr b="0" i="0" lang="en-US" sz="1400" u="none">
                <a:solidFill>
                  <a:schemeClr val="dk1"/>
                </a:solidFill>
                <a:latin typeface="Arial"/>
                <a:ea typeface="Arial"/>
                <a:cs typeface="Arial"/>
                <a:sym typeface="Arial"/>
              </a:rPr>
              <a:t>KLUSTER AL-QURAN, AL-SUNNAH DAN PENDIDIKAN ISLAM</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89" name="Shape 189"/>
        <p:cNvGrpSpPr/>
        <p:nvPr/>
      </p:nvGrpSpPr>
      <p:grpSpPr>
        <a:xfrm>
          <a:off x="0" y="0"/>
          <a:ext cx="0" cy="0"/>
          <a:chOff x="0" y="0"/>
          <a:chExt cx="0" cy="0"/>
        </a:xfrm>
      </p:grpSpPr>
      <p:sp>
        <p:nvSpPr>
          <p:cNvPr id="190" name="Google Shape;190;p26"/>
          <p:cNvSpPr txBox="1"/>
          <p:nvPr>
            <p:ph idx="1" type="body"/>
          </p:nvPr>
        </p:nvSpPr>
        <p:spPr>
          <a:xfrm>
            <a:off x="838200" y="2362200"/>
            <a:ext cx="7692900" cy="3724200"/>
          </a:xfrm>
          <a:prstGeom prst="rect">
            <a:avLst/>
          </a:prstGeom>
          <a:noFill/>
          <a:ln>
            <a:noFill/>
          </a:ln>
        </p:spPr>
        <p:txBody>
          <a:bodyPr anchorCtr="0" anchor="t" bIns="45700" lIns="91425" spcFirstLastPara="1" rIns="91425" wrap="square" tIns="45700">
            <a:noAutofit/>
          </a:bodyPr>
          <a:lstStyle/>
          <a:p>
            <a:pPr indent="-342900" lvl="0" marL="342900" marR="0" rtl="0" algn="just">
              <a:lnSpc>
                <a:spcPct val="100000"/>
              </a:lnSpc>
              <a:spcBef>
                <a:spcPts val="0"/>
              </a:spcBef>
              <a:spcAft>
                <a:spcPts val="0"/>
              </a:spcAft>
              <a:buClr>
                <a:schemeClr val="dk1"/>
              </a:buClr>
              <a:buSzPts val="2100"/>
              <a:buFont typeface="Noto Sans Symbols"/>
              <a:buChar char="●"/>
            </a:pPr>
            <a:r>
              <a:rPr b="0" i="0" lang="en-US" sz="2800" u="none">
                <a:solidFill>
                  <a:schemeClr val="dk1"/>
                </a:solidFill>
                <a:latin typeface="Arial"/>
                <a:ea typeface="Arial"/>
                <a:cs typeface="Arial"/>
                <a:sym typeface="Arial"/>
              </a:rPr>
              <a:t>Menahan diri daripada makan minum dan daripada melakukan sesuatu perkara yang membatalkan puasa mulai daripada terbit fajar sadiq (masuk waktu subuh) sehingga terbenam matahari (masuk waktu maghrib).</a:t>
            </a:r>
            <a:endParaRPr/>
          </a:p>
        </p:txBody>
      </p:sp>
      <p:sp>
        <p:nvSpPr>
          <p:cNvPr id="191" name="Google Shape;191;p26"/>
          <p:cNvSpPr txBox="1"/>
          <p:nvPr/>
        </p:nvSpPr>
        <p:spPr>
          <a:xfrm>
            <a:off x="5791200" y="6248400"/>
            <a:ext cx="2897100" cy="474600"/>
          </a:xfrm>
          <a:prstGeom prst="rect">
            <a:avLst/>
          </a:prstGeom>
          <a:noFill/>
          <a:ln>
            <a:noFill/>
          </a:ln>
        </p:spPr>
        <p:txBody>
          <a:bodyPr anchorCtr="0" anchor="b"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400"/>
              <a:buFont typeface="Arial"/>
              <a:buNone/>
            </a:pPr>
            <a:r>
              <a:rPr b="0" i="0" lang="en-US" sz="1400" u="none">
                <a:solidFill>
                  <a:schemeClr val="dk1"/>
                </a:solidFill>
                <a:latin typeface="Arial"/>
                <a:ea typeface="Arial"/>
                <a:cs typeface="Arial"/>
                <a:sym typeface="Arial"/>
              </a:rPr>
              <a:t>KLUSTER AL-QURAN, AL-SUNNAH DAN PENDIDIKAN ISLAM</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95" name="Shape 195"/>
        <p:cNvGrpSpPr/>
        <p:nvPr/>
      </p:nvGrpSpPr>
      <p:grpSpPr>
        <a:xfrm>
          <a:off x="0" y="0"/>
          <a:ext cx="0" cy="0"/>
          <a:chOff x="0" y="0"/>
          <a:chExt cx="0" cy="0"/>
        </a:xfrm>
      </p:grpSpPr>
      <p:sp>
        <p:nvSpPr>
          <p:cNvPr id="196" name="Google Shape;196;p27"/>
          <p:cNvSpPr/>
          <p:nvPr>
            <p:ph type="title"/>
          </p:nvPr>
        </p:nvSpPr>
        <p:spPr>
          <a:xfrm>
            <a:off x="762000" y="762000"/>
            <a:ext cx="7924800" cy="1143000"/>
          </a:xfrm>
          <a:prstGeom prst="roundRect">
            <a:avLst>
              <a:gd fmla="val 16667" name="adj"/>
            </a:avLst>
          </a:prstGeom>
          <a:noFill/>
          <a:ln>
            <a:noFill/>
          </a:ln>
        </p:spPr>
        <p:txBody>
          <a:bodyPr anchorCtr="0" anchor="b" bIns="45700" lIns="91425" spcFirstLastPara="1" rIns="91425" wrap="square" tIns="45700">
            <a:noAutofit/>
          </a:bodyPr>
          <a:lstStyle/>
          <a:p>
            <a:pPr indent="0" lvl="0" marL="0" rtl="0" algn="ctr">
              <a:lnSpc>
                <a:spcPct val="90000"/>
              </a:lnSpc>
              <a:spcBef>
                <a:spcPts val="0"/>
              </a:spcBef>
              <a:spcAft>
                <a:spcPts val="0"/>
              </a:spcAft>
              <a:buClr>
                <a:schemeClr val="dk2"/>
              </a:buClr>
              <a:buSzPts val="3600"/>
              <a:buFont typeface="Arial"/>
              <a:buNone/>
            </a:pPr>
            <a:r>
              <a:rPr b="1" i="0" lang="en-US" sz="3600" u="none">
                <a:solidFill>
                  <a:schemeClr val="dk2"/>
                </a:solidFill>
                <a:latin typeface="Arial"/>
                <a:ea typeface="Arial"/>
                <a:cs typeface="Arial"/>
                <a:sym typeface="Arial"/>
              </a:rPr>
              <a:t>SYARAT WAJIB BERPUASA</a:t>
            </a:r>
            <a:endParaRPr/>
          </a:p>
        </p:txBody>
      </p:sp>
      <p:sp>
        <p:nvSpPr>
          <p:cNvPr id="197" name="Google Shape;197;p27"/>
          <p:cNvSpPr txBox="1"/>
          <p:nvPr>
            <p:ph idx="1" type="body"/>
          </p:nvPr>
        </p:nvSpPr>
        <p:spPr>
          <a:xfrm>
            <a:off x="838200" y="2362200"/>
            <a:ext cx="7692900" cy="37242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2100"/>
              <a:buFont typeface="Noto Sans Symbols"/>
              <a:buChar char="●"/>
            </a:pPr>
            <a:r>
              <a:rPr b="0" i="0" lang="en-US" sz="2800" u="none">
                <a:solidFill>
                  <a:schemeClr val="dk1"/>
                </a:solidFill>
                <a:latin typeface="Arial"/>
                <a:ea typeface="Arial"/>
                <a:cs typeface="Arial"/>
                <a:sym typeface="Arial"/>
              </a:rPr>
              <a:t>Beragama Islam</a:t>
            </a:r>
            <a:endParaRPr/>
          </a:p>
          <a:p>
            <a:pPr indent="-342900" lvl="0" marL="342900" marR="0" rtl="0" algn="l">
              <a:lnSpc>
                <a:spcPct val="100000"/>
              </a:lnSpc>
              <a:spcBef>
                <a:spcPts val="560"/>
              </a:spcBef>
              <a:spcAft>
                <a:spcPts val="0"/>
              </a:spcAft>
              <a:buClr>
                <a:schemeClr val="dk1"/>
              </a:buClr>
              <a:buSzPts val="2100"/>
              <a:buFont typeface="Noto Sans Symbols"/>
              <a:buChar char="●"/>
            </a:pPr>
            <a:r>
              <a:rPr b="0" i="0" lang="en-US" sz="2800" u="none">
                <a:solidFill>
                  <a:schemeClr val="dk1"/>
                </a:solidFill>
                <a:latin typeface="Arial"/>
                <a:ea typeface="Arial"/>
                <a:cs typeface="Arial"/>
                <a:sym typeface="Arial"/>
              </a:rPr>
              <a:t>Baligh/sampai umur</a:t>
            </a:r>
            <a:endParaRPr/>
          </a:p>
          <a:p>
            <a:pPr indent="-342900" lvl="0" marL="342900" marR="0" rtl="0" algn="l">
              <a:lnSpc>
                <a:spcPct val="100000"/>
              </a:lnSpc>
              <a:spcBef>
                <a:spcPts val="560"/>
              </a:spcBef>
              <a:spcAft>
                <a:spcPts val="0"/>
              </a:spcAft>
              <a:buClr>
                <a:schemeClr val="dk1"/>
              </a:buClr>
              <a:buSzPts val="2100"/>
              <a:buFont typeface="Noto Sans Symbols"/>
              <a:buChar char="●"/>
            </a:pPr>
            <a:r>
              <a:rPr b="0" i="0" lang="en-US" sz="2800" u="none">
                <a:solidFill>
                  <a:schemeClr val="dk1"/>
                </a:solidFill>
                <a:latin typeface="Arial"/>
                <a:ea typeface="Arial"/>
                <a:cs typeface="Arial"/>
                <a:sym typeface="Arial"/>
              </a:rPr>
              <a:t>Sempurna akal</a:t>
            </a:r>
            <a:endParaRPr/>
          </a:p>
          <a:p>
            <a:pPr indent="-342900" lvl="0" marL="342900" marR="0" rtl="0" algn="l">
              <a:lnSpc>
                <a:spcPct val="100000"/>
              </a:lnSpc>
              <a:spcBef>
                <a:spcPts val="560"/>
              </a:spcBef>
              <a:spcAft>
                <a:spcPts val="0"/>
              </a:spcAft>
              <a:buClr>
                <a:schemeClr val="dk1"/>
              </a:buClr>
              <a:buSzPts val="2100"/>
              <a:buFont typeface="Noto Sans Symbols"/>
              <a:buChar char="●"/>
            </a:pPr>
            <a:r>
              <a:rPr b="0" i="0" lang="en-US" sz="2800" u="none">
                <a:solidFill>
                  <a:schemeClr val="dk1"/>
                </a:solidFill>
                <a:latin typeface="Arial"/>
                <a:ea typeface="Arial"/>
                <a:cs typeface="Arial"/>
                <a:sym typeface="Arial"/>
              </a:rPr>
              <a:t>berkemampuan</a:t>
            </a:r>
            <a:endParaRPr/>
          </a:p>
        </p:txBody>
      </p:sp>
      <p:sp>
        <p:nvSpPr>
          <p:cNvPr id="198" name="Google Shape;198;p27"/>
          <p:cNvSpPr txBox="1"/>
          <p:nvPr/>
        </p:nvSpPr>
        <p:spPr>
          <a:xfrm>
            <a:off x="5791200" y="6248400"/>
            <a:ext cx="2897100" cy="474600"/>
          </a:xfrm>
          <a:prstGeom prst="rect">
            <a:avLst/>
          </a:prstGeom>
          <a:noFill/>
          <a:ln>
            <a:noFill/>
          </a:ln>
        </p:spPr>
        <p:txBody>
          <a:bodyPr anchorCtr="0" anchor="b"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400"/>
              <a:buFont typeface="Arial"/>
              <a:buNone/>
            </a:pPr>
            <a:r>
              <a:rPr b="0" i="0" lang="en-US" sz="1400" u="none">
                <a:solidFill>
                  <a:schemeClr val="dk1"/>
                </a:solidFill>
                <a:latin typeface="Arial"/>
                <a:ea typeface="Arial"/>
                <a:cs typeface="Arial"/>
                <a:sym typeface="Arial"/>
              </a:rPr>
              <a:t>KLUSTER AL-QURAN, AL-SUNNAH DAN PENDIDIKAN ISLAM</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02" name="Shape 202"/>
        <p:cNvGrpSpPr/>
        <p:nvPr/>
      </p:nvGrpSpPr>
      <p:grpSpPr>
        <a:xfrm>
          <a:off x="0" y="0"/>
          <a:ext cx="0" cy="0"/>
          <a:chOff x="0" y="0"/>
          <a:chExt cx="0" cy="0"/>
        </a:xfrm>
      </p:grpSpPr>
      <p:sp>
        <p:nvSpPr>
          <p:cNvPr id="203" name="Google Shape;203;p28"/>
          <p:cNvSpPr/>
          <p:nvPr>
            <p:ph type="title"/>
          </p:nvPr>
        </p:nvSpPr>
        <p:spPr>
          <a:xfrm>
            <a:off x="762000" y="762000"/>
            <a:ext cx="7924800" cy="1143000"/>
          </a:xfrm>
          <a:prstGeom prst="roundRect">
            <a:avLst>
              <a:gd fmla="val 16667" name="adj"/>
            </a:avLst>
          </a:prstGeom>
          <a:noFill/>
          <a:ln>
            <a:noFill/>
          </a:ln>
        </p:spPr>
        <p:txBody>
          <a:bodyPr anchorCtr="0" anchor="b" bIns="45700" lIns="91425" spcFirstLastPara="1" rIns="91425" wrap="square" tIns="45700">
            <a:noAutofit/>
          </a:bodyPr>
          <a:lstStyle/>
          <a:p>
            <a:pPr indent="0" lvl="0" marL="0" rtl="0" algn="ctr">
              <a:lnSpc>
                <a:spcPct val="90000"/>
              </a:lnSpc>
              <a:spcBef>
                <a:spcPts val="0"/>
              </a:spcBef>
              <a:spcAft>
                <a:spcPts val="0"/>
              </a:spcAft>
              <a:buClr>
                <a:schemeClr val="dk2"/>
              </a:buClr>
              <a:buSzPts val="3600"/>
              <a:buFont typeface="Arial"/>
              <a:buNone/>
            </a:pPr>
            <a:r>
              <a:rPr b="1" i="0" lang="en-US" sz="3600" u="none">
                <a:solidFill>
                  <a:schemeClr val="dk2"/>
                </a:solidFill>
                <a:latin typeface="Arial"/>
                <a:ea typeface="Arial"/>
                <a:cs typeface="Arial"/>
                <a:sym typeface="Arial"/>
              </a:rPr>
              <a:t>SYARAT SAH PUASA</a:t>
            </a:r>
            <a:endParaRPr/>
          </a:p>
        </p:txBody>
      </p:sp>
      <p:sp>
        <p:nvSpPr>
          <p:cNvPr id="204" name="Google Shape;204;p28"/>
          <p:cNvSpPr txBox="1"/>
          <p:nvPr>
            <p:ph idx="1" type="body"/>
          </p:nvPr>
        </p:nvSpPr>
        <p:spPr>
          <a:xfrm>
            <a:off x="838200" y="2362200"/>
            <a:ext cx="7692900" cy="37242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2100"/>
              <a:buFont typeface="Noto Sans Symbols"/>
              <a:buChar char="●"/>
            </a:pPr>
            <a:r>
              <a:rPr b="0" i="0" lang="en-US" sz="2800" u="none">
                <a:solidFill>
                  <a:schemeClr val="dk1"/>
                </a:solidFill>
                <a:latin typeface="Arial"/>
                <a:ea typeface="Arial"/>
                <a:cs typeface="Arial"/>
                <a:sym typeface="Arial"/>
              </a:rPr>
              <a:t>Beragama Islam</a:t>
            </a:r>
            <a:endParaRPr/>
          </a:p>
          <a:p>
            <a:pPr indent="-342900" lvl="0" marL="342900" marR="0" rtl="0" algn="just">
              <a:lnSpc>
                <a:spcPct val="100000"/>
              </a:lnSpc>
              <a:spcBef>
                <a:spcPts val="560"/>
              </a:spcBef>
              <a:spcAft>
                <a:spcPts val="0"/>
              </a:spcAft>
              <a:buClr>
                <a:schemeClr val="dk1"/>
              </a:buClr>
              <a:buSzPts val="2100"/>
              <a:buFont typeface="Noto Sans Symbols"/>
              <a:buChar char="●"/>
            </a:pPr>
            <a:r>
              <a:rPr b="0" i="0" lang="en-US" sz="2800" u="none">
                <a:solidFill>
                  <a:schemeClr val="dk1"/>
                </a:solidFill>
                <a:latin typeface="Arial"/>
                <a:ea typeface="Arial"/>
                <a:cs typeface="Arial"/>
                <a:sym typeface="Arial"/>
              </a:rPr>
              <a:t>Mumayyiz</a:t>
            </a:r>
            <a:endParaRPr/>
          </a:p>
          <a:p>
            <a:pPr indent="-342900" lvl="0" marL="342900" marR="0" rtl="0" algn="just">
              <a:lnSpc>
                <a:spcPct val="100000"/>
              </a:lnSpc>
              <a:spcBef>
                <a:spcPts val="560"/>
              </a:spcBef>
              <a:spcAft>
                <a:spcPts val="0"/>
              </a:spcAft>
              <a:buClr>
                <a:schemeClr val="dk1"/>
              </a:buClr>
              <a:buSzPts val="2100"/>
              <a:buFont typeface="Noto Sans Symbols"/>
              <a:buChar char="●"/>
            </a:pPr>
            <a:r>
              <a:rPr b="0" i="0" lang="en-US" sz="2800" u="none">
                <a:solidFill>
                  <a:schemeClr val="dk1"/>
                </a:solidFill>
                <a:latin typeface="Arial"/>
                <a:ea typeface="Arial"/>
                <a:cs typeface="Arial"/>
                <a:sym typeface="Arial"/>
              </a:rPr>
              <a:t>Suci daripada Haid dan Nifas</a:t>
            </a:r>
            <a:endParaRPr/>
          </a:p>
          <a:p>
            <a:pPr indent="-342900" lvl="0" marL="342900" marR="0" rtl="0" algn="just">
              <a:lnSpc>
                <a:spcPct val="100000"/>
              </a:lnSpc>
              <a:spcBef>
                <a:spcPts val="560"/>
              </a:spcBef>
              <a:spcAft>
                <a:spcPts val="0"/>
              </a:spcAft>
              <a:buClr>
                <a:schemeClr val="dk1"/>
              </a:buClr>
              <a:buSzPts val="2100"/>
              <a:buFont typeface="Noto Sans Symbols"/>
              <a:buChar char="●"/>
            </a:pPr>
            <a:r>
              <a:rPr b="0" i="0" lang="en-US" sz="2800" u="none">
                <a:solidFill>
                  <a:schemeClr val="dk1"/>
                </a:solidFill>
                <a:latin typeface="Arial"/>
                <a:ea typeface="Arial"/>
                <a:cs typeface="Arial"/>
                <a:sym typeface="Arial"/>
              </a:rPr>
              <a:t>Berniat untuk melaksanakan ibadah puasa</a:t>
            </a:r>
            <a:endParaRPr/>
          </a:p>
          <a:p>
            <a:pPr indent="-342900" lvl="0" marL="342900" marR="0" rtl="0" algn="just">
              <a:lnSpc>
                <a:spcPct val="100000"/>
              </a:lnSpc>
              <a:spcBef>
                <a:spcPts val="560"/>
              </a:spcBef>
              <a:spcAft>
                <a:spcPts val="0"/>
              </a:spcAft>
              <a:buClr>
                <a:schemeClr val="dk1"/>
              </a:buClr>
              <a:buSzPts val="2100"/>
              <a:buFont typeface="Noto Sans Symbols"/>
              <a:buChar char="●"/>
            </a:pPr>
            <a:r>
              <a:rPr b="0" i="0" lang="en-US" sz="2800" u="none">
                <a:solidFill>
                  <a:schemeClr val="dk1"/>
                </a:solidFill>
                <a:latin typeface="Arial"/>
                <a:ea typeface="Arial"/>
                <a:cs typeface="Arial"/>
                <a:sym typeface="Arial"/>
              </a:rPr>
              <a:t>Berpuasa pada hari-hari yang tidak diharamkan berpuasa</a:t>
            </a:r>
            <a:endParaRPr/>
          </a:p>
          <a:p>
            <a:pPr indent="-209550" lvl="0" marL="342900" marR="0" rtl="0" algn="l">
              <a:spcBef>
                <a:spcPts val="560"/>
              </a:spcBef>
              <a:spcAft>
                <a:spcPts val="0"/>
              </a:spcAft>
              <a:buClr>
                <a:schemeClr val="dk1"/>
              </a:buClr>
              <a:buSzPts val="2100"/>
              <a:buFont typeface="Noto Sans Symbols"/>
              <a:buNone/>
            </a:pPr>
            <a:r>
              <a:t/>
            </a:r>
            <a:endParaRPr b="0" i="0" sz="2800" u="none">
              <a:solidFill>
                <a:schemeClr val="dk1"/>
              </a:solidFill>
              <a:latin typeface="Arial"/>
              <a:ea typeface="Arial"/>
              <a:cs typeface="Arial"/>
              <a:sym typeface="Arial"/>
            </a:endParaRPr>
          </a:p>
        </p:txBody>
      </p:sp>
      <p:sp>
        <p:nvSpPr>
          <p:cNvPr id="205" name="Google Shape;205;p28"/>
          <p:cNvSpPr txBox="1"/>
          <p:nvPr/>
        </p:nvSpPr>
        <p:spPr>
          <a:xfrm>
            <a:off x="5791200" y="6248400"/>
            <a:ext cx="2897100" cy="474600"/>
          </a:xfrm>
          <a:prstGeom prst="rect">
            <a:avLst/>
          </a:prstGeom>
          <a:noFill/>
          <a:ln>
            <a:noFill/>
          </a:ln>
        </p:spPr>
        <p:txBody>
          <a:bodyPr anchorCtr="0" anchor="b"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400"/>
              <a:buFont typeface="Arial"/>
              <a:buNone/>
            </a:pPr>
            <a:r>
              <a:rPr b="0" i="0" lang="en-US" sz="1400" u="none">
                <a:solidFill>
                  <a:schemeClr val="dk1"/>
                </a:solidFill>
                <a:latin typeface="Arial"/>
                <a:ea typeface="Arial"/>
                <a:cs typeface="Arial"/>
                <a:sym typeface="Arial"/>
              </a:rPr>
              <a:t>KLUSTER AL-QURAN, AL-SUNNAH DAN PENDIDIKAN ISLAM</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09" name="Shape 209"/>
        <p:cNvGrpSpPr/>
        <p:nvPr/>
      </p:nvGrpSpPr>
      <p:grpSpPr>
        <a:xfrm>
          <a:off x="0" y="0"/>
          <a:ext cx="0" cy="0"/>
          <a:chOff x="0" y="0"/>
          <a:chExt cx="0" cy="0"/>
        </a:xfrm>
      </p:grpSpPr>
      <p:sp>
        <p:nvSpPr>
          <p:cNvPr id="210" name="Google Shape;210;p29"/>
          <p:cNvSpPr/>
          <p:nvPr>
            <p:ph type="title"/>
          </p:nvPr>
        </p:nvSpPr>
        <p:spPr>
          <a:xfrm>
            <a:off x="762000" y="762000"/>
            <a:ext cx="7924800" cy="1143000"/>
          </a:xfrm>
          <a:prstGeom prst="roundRect">
            <a:avLst>
              <a:gd fmla="val 16667" name="adj"/>
            </a:avLst>
          </a:prstGeom>
          <a:noFill/>
          <a:ln>
            <a:noFill/>
          </a:ln>
        </p:spPr>
        <p:txBody>
          <a:bodyPr anchorCtr="0" anchor="b" bIns="45700" lIns="91425" spcFirstLastPara="1" rIns="91425" wrap="square" tIns="45700">
            <a:noAutofit/>
          </a:bodyPr>
          <a:lstStyle/>
          <a:p>
            <a:pPr indent="0" lvl="0" marL="0" rtl="0" algn="ctr">
              <a:lnSpc>
                <a:spcPct val="90000"/>
              </a:lnSpc>
              <a:spcBef>
                <a:spcPts val="0"/>
              </a:spcBef>
              <a:spcAft>
                <a:spcPts val="0"/>
              </a:spcAft>
              <a:buClr>
                <a:schemeClr val="dk2"/>
              </a:buClr>
              <a:buSzPts val="3600"/>
              <a:buFont typeface="Arial"/>
              <a:buNone/>
            </a:pPr>
            <a:r>
              <a:rPr b="1" i="0" lang="en-US" sz="3600" u="none">
                <a:solidFill>
                  <a:schemeClr val="dk2"/>
                </a:solidFill>
                <a:latin typeface="Arial"/>
                <a:ea typeface="Arial"/>
                <a:cs typeface="Arial"/>
                <a:sym typeface="Arial"/>
              </a:rPr>
              <a:t>HARI-HARI DIHARAMKAN PUASA</a:t>
            </a:r>
            <a:endParaRPr/>
          </a:p>
        </p:txBody>
      </p:sp>
      <p:sp>
        <p:nvSpPr>
          <p:cNvPr id="211" name="Google Shape;211;p29"/>
          <p:cNvSpPr txBox="1"/>
          <p:nvPr>
            <p:ph idx="1" type="body"/>
          </p:nvPr>
        </p:nvSpPr>
        <p:spPr>
          <a:xfrm>
            <a:off x="838200" y="2362200"/>
            <a:ext cx="7692900" cy="3724200"/>
          </a:xfrm>
          <a:prstGeom prst="rect">
            <a:avLst/>
          </a:prstGeom>
          <a:noFill/>
          <a:ln>
            <a:noFill/>
          </a:ln>
        </p:spPr>
        <p:txBody>
          <a:bodyPr anchorCtr="0" anchor="t" bIns="45700" lIns="91425" spcFirstLastPara="1" rIns="91425" wrap="square" tIns="45700">
            <a:noAutofit/>
          </a:bodyPr>
          <a:lstStyle/>
          <a:p>
            <a:pPr indent="-342900" lvl="0" marL="342900" marR="0" rtl="0" algn="just">
              <a:lnSpc>
                <a:spcPct val="100000"/>
              </a:lnSpc>
              <a:spcBef>
                <a:spcPts val="0"/>
              </a:spcBef>
              <a:spcAft>
                <a:spcPts val="0"/>
              </a:spcAft>
              <a:buClr>
                <a:schemeClr val="dk1"/>
              </a:buClr>
              <a:buSzPts val="2100"/>
              <a:buFont typeface="Noto Sans Symbols"/>
              <a:buChar char="●"/>
            </a:pPr>
            <a:r>
              <a:rPr b="0" i="0" lang="en-US" sz="2800" u="none">
                <a:solidFill>
                  <a:schemeClr val="dk1"/>
                </a:solidFill>
                <a:latin typeface="Arial"/>
                <a:ea typeface="Arial"/>
                <a:cs typeface="Arial"/>
                <a:sym typeface="Arial"/>
              </a:rPr>
              <a:t>i.	</a:t>
            </a:r>
            <a:r>
              <a:rPr b="0" i="0" lang="en-US" sz="2400" u="none">
                <a:solidFill>
                  <a:schemeClr val="dk1"/>
                </a:solidFill>
                <a:latin typeface="Arial"/>
                <a:ea typeface="Arial"/>
                <a:cs typeface="Arial"/>
                <a:sym typeface="Arial"/>
              </a:rPr>
              <a:t>Hari Raya Puasa</a:t>
            </a:r>
            <a:endParaRPr/>
          </a:p>
          <a:p>
            <a:pPr indent="-342900" lvl="0" marL="342900" marR="0" rtl="0" algn="just">
              <a:lnSpc>
                <a:spcPct val="100000"/>
              </a:lnSpc>
              <a:spcBef>
                <a:spcPts val="480"/>
              </a:spcBef>
              <a:spcAft>
                <a:spcPts val="0"/>
              </a:spcAft>
              <a:buClr>
                <a:schemeClr val="dk1"/>
              </a:buClr>
              <a:buSzPts val="1800"/>
              <a:buFont typeface="Noto Sans Symbols"/>
              <a:buChar char="●"/>
            </a:pPr>
            <a:r>
              <a:rPr b="0" i="0" lang="en-US" sz="2400" u="none">
                <a:solidFill>
                  <a:schemeClr val="dk1"/>
                </a:solidFill>
                <a:latin typeface="Arial"/>
                <a:ea typeface="Arial"/>
                <a:cs typeface="Arial"/>
                <a:sym typeface="Arial"/>
              </a:rPr>
              <a:t>ii.	Hari Raya Haji dan pada 11, 12 dan 13 haribulan Zulhijjah (harihari Tasyrik).</a:t>
            </a:r>
            <a:endParaRPr/>
          </a:p>
          <a:p>
            <a:pPr indent="-342900" lvl="0" marL="342900" marR="0" rtl="0" algn="just">
              <a:lnSpc>
                <a:spcPct val="100000"/>
              </a:lnSpc>
              <a:spcBef>
                <a:spcPts val="480"/>
              </a:spcBef>
              <a:spcAft>
                <a:spcPts val="0"/>
              </a:spcAft>
              <a:buClr>
                <a:schemeClr val="dk1"/>
              </a:buClr>
              <a:buSzPts val="1800"/>
              <a:buFont typeface="Noto Sans Symbols"/>
              <a:buChar char="●"/>
            </a:pPr>
            <a:r>
              <a:rPr b="0" i="0" lang="en-US" sz="2400" u="none">
                <a:solidFill>
                  <a:schemeClr val="dk1"/>
                </a:solidFill>
                <a:latin typeface="Arial"/>
                <a:ea typeface="Arial"/>
                <a:cs typeface="Arial"/>
                <a:sym typeface="Arial"/>
              </a:rPr>
              <a:t>iii.	Hari Syak iaitu hari yang ke 30 bulan Sya’ban. Ini adalah kerana apabila anak bulan tidak kelihatan, orang ramai meragui hari itu sama ada dalam bulan Sya’ban atau Ramadhan. Justeru dilarang berpuasa sunat pada hari tersebut.</a:t>
            </a:r>
            <a:endParaRPr/>
          </a:p>
          <a:p>
            <a:pPr indent="-228600" lvl="0" marL="342900" marR="0" rtl="0" algn="l">
              <a:spcBef>
                <a:spcPts val="480"/>
              </a:spcBef>
              <a:spcAft>
                <a:spcPts val="0"/>
              </a:spcAft>
              <a:buClr>
                <a:schemeClr val="dk1"/>
              </a:buClr>
              <a:buSzPts val="1800"/>
              <a:buFont typeface="Noto Sans Symbols"/>
              <a:buNone/>
            </a:pPr>
            <a:r>
              <a:t/>
            </a:r>
            <a:endParaRPr b="0" i="0" sz="2400" u="none">
              <a:solidFill>
                <a:schemeClr val="dk1"/>
              </a:solidFill>
              <a:latin typeface="Arial"/>
              <a:ea typeface="Arial"/>
              <a:cs typeface="Arial"/>
              <a:sym typeface="Arial"/>
            </a:endParaRPr>
          </a:p>
        </p:txBody>
      </p:sp>
      <p:sp>
        <p:nvSpPr>
          <p:cNvPr id="212" name="Google Shape;212;p29"/>
          <p:cNvSpPr txBox="1"/>
          <p:nvPr/>
        </p:nvSpPr>
        <p:spPr>
          <a:xfrm>
            <a:off x="5791200" y="6248400"/>
            <a:ext cx="2897100" cy="474600"/>
          </a:xfrm>
          <a:prstGeom prst="rect">
            <a:avLst/>
          </a:prstGeom>
          <a:noFill/>
          <a:ln>
            <a:noFill/>
          </a:ln>
        </p:spPr>
        <p:txBody>
          <a:bodyPr anchorCtr="0" anchor="b"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400"/>
              <a:buFont typeface="Arial"/>
              <a:buNone/>
            </a:pPr>
            <a:r>
              <a:rPr b="0" i="0" lang="en-US" sz="1400" u="none">
                <a:solidFill>
                  <a:schemeClr val="dk1"/>
                </a:solidFill>
                <a:latin typeface="Arial"/>
                <a:ea typeface="Arial"/>
                <a:cs typeface="Arial"/>
                <a:sym typeface="Arial"/>
              </a:rPr>
              <a:t>KLUSTER AL-QURAN, AL-SUNNAH DAN PENDIDIKAN ISLAM</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16" name="Shape 216"/>
        <p:cNvGrpSpPr/>
        <p:nvPr/>
      </p:nvGrpSpPr>
      <p:grpSpPr>
        <a:xfrm>
          <a:off x="0" y="0"/>
          <a:ext cx="0" cy="0"/>
          <a:chOff x="0" y="0"/>
          <a:chExt cx="0" cy="0"/>
        </a:xfrm>
      </p:grpSpPr>
      <p:sp>
        <p:nvSpPr>
          <p:cNvPr id="217" name="Google Shape;217;p30"/>
          <p:cNvSpPr/>
          <p:nvPr>
            <p:ph type="title"/>
          </p:nvPr>
        </p:nvSpPr>
        <p:spPr>
          <a:xfrm>
            <a:off x="762000" y="762000"/>
            <a:ext cx="7924800" cy="1143000"/>
          </a:xfrm>
          <a:prstGeom prst="roundRect">
            <a:avLst>
              <a:gd fmla="val 16667" name="adj"/>
            </a:avLst>
          </a:prstGeom>
          <a:noFill/>
          <a:ln>
            <a:noFill/>
          </a:ln>
        </p:spPr>
        <p:txBody>
          <a:bodyPr anchorCtr="0" anchor="b" bIns="45700" lIns="91425" spcFirstLastPara="1" rIns="91425" wrap="square" tIns="45700">
            <a:noAutofit/>
          </a:bodyPr>
          <a:lstStyle/>
          <a:p>
            <a:pPr indent="0" lvl="0" marL="0" rtl="0" algn="ctr">
              <a:lnSpc>
                <a:spcPct val="90000"/>
              </a:lnSpc>
              <a:spcBef>
                <a:spcPts val="0"/>
              </a:spcBef>
              <a:spcAft>
                <a:spcPts val="0"/>
              </a:spcAft>
              <a:buClr>
                <a:schemeClr val="dk2"/>
              </a:buClr>
              <a:buSzPts val="3600"/>
              <a:buFont typeface="Arial"/>
              <a:buNone/>
            </a:pPr>
            <a:r>
              <a:rPr b="1" i="0" lang="en-US" sz="3600" u="none">
                <a:solidFill>
                  <a:schemeClr val="dk2"/>
                </a:solidFill>
                <a:latin typeface="Arial"/>
                <a:ea typeface="Arial"/>
                <a:cs typeface="Arial"/>
                <a:sym typeface="Arial"/>
              </a:rPr>
              <a:t>PERKARA-PERKARA YANG MEMBATALKAN PUASA</a:t>
            </a:r>
            <a:endParaRPr/>
          </a:p>
        </p:txBody>
      </p:sp>
      <p:sp>
        <p:nvSpPr>
          <p:cNvPr id="218" name="Google Shape;218;p30"/>
          <p:cNvSpPr txBox="1"/>
          <p:nvPr>
            <p:ph idx="1" type="body"/>
          </p:nvPr>
        </p:nvSpPr>
        <p:spPr>
          <a:xfrm>
            <a:off x="838200" y="2362200"/>
            <a:ext cx="7692900" cy="3724200"/>
          </a:xfrm>
          <a:prstGeom prst="rect">
            <a:avLst/>
          </a:prstGeom>
          <a:noFill/>
          <a:ln>
            <a:noFill/>
          </a:ln>
        </p:spPr>
        <p:txBody>
          <a:bodyPr anchorCtr="0" anchor="t" bIns="45700" lIns="91425" spcFirstLastPara="1" rIns="91425" wrap="square" tIns="45700">
            <a:noAutofit/>
          </a:bodyPr>
          <a:lstStyle/>
          <a:p>
            <a:pPr indent="-342900" lvl="0" marL="342900" marR="0" rtl="0" algn="just">
              <a:lnSpc>
                <a:spcPct val="100000"/>
              </a:lnSpc>
              <a:spcBef>
                <a:spcPts val="0"/>
              </a:spcBef>
              <a:spcAft>
                <a:spcPts val="0"/>
              </a:spcAft>
              <a:buClr>
                <a:schemeClr val="dk1"/>
              </a:buClr>
              <a:buSzPts val="1350"/>
              <a:buFont typeface="Noto Sans Symbols"/>
              <a:buChar char="●"/>
            </a:pPr>
            <a:r>
              <a:rPr b="0" i="0" lang="en-US" sz="1800" u="none">
                <a:solidFill>
                  <a:schemeClr val="dk1"/>
                </a:solidFill>
                <a:latin typeface="Arial"/>
                <a:ea typeface="Arial"/>
                <a:cs typeface="Arial"/>
                <a:sym typeface="Arial"/>
              </a:rPr>
              <a:t>Makan, minum atau merokok walaupun sedikit dengan sengaja.</a:t>
            </a:r>
            <a:endParaRPr/>
          </a:p>
          <a:p>
            <a:pPr indent="-342900" lvl="0" marL="342900" marR="0" rtl="0" algn="just">
              <a:lnSpc>
                <a:spcPct val="100000"/>
              </a:lnSpc>
              <a:spcBef>
                <a:spcPts val="360"/>
              </a:spcBef>
              <a:spcAft>
                <a:spcPts val="0"/>
              </a:spcAft>
              <a:buClr>
                <a:schemeClr val="dk1"/>
              </a:buClr>
              <a:buSzPts val="1350"/>
              <a:buFont typeface="Noto Sans Symbols"/>
              <a:buChar char="●"/>
            </a:pPr>
            <a:r>
              <a:rPr b="0" i="0" lang="en-US" sz="1800" u="none">
                <a:solidFill>
                  <a:schemeClr val="dk1"/>
                </a:solidFill>
                <a:latin typeface="Arial"/>
                <a:ea typeface="Arial"/>
                <a:cs typeface="Arial"/>
                <a:sym typeface="Arial"/>
              </a:rPr>
              <a:t>Muntah dengan sengaja.</a:t>
            </a:r>
            <a:endParaRPr/>
          </a:p>
          <a:p>
            <a:pPr indent="-342900" lvl="0" marL="342900" marR="0" rtl="0" algn="just">
              <a:lnSpc>
                <a:spcPct val="100000"/>
              </a:lnSpc>
              <a:spcBef>
                <a:spcPts val="360"/>
              </a:spcBef>
              <a:spcAft>
                <a:spcPts val="0"/>
              </a:spcAft>
              <a:buClr>
                <a:schemeClr val="dk1"/>
              </a:buClr>
              <a:buSzPts val="1350"/>
              <a:buFont typeface="Noto Sans Symbols"/>
              <a:buChar char="●"/>
            </a:pPr>
            <a:r>
              <a:rPr b="0" i="0" lang="en-US" sz="1800" u="none">
                <a:solidFill>
                  <a:schemeClr val="dk1"/>
                </a:solidFill>
                <a:latin typeface="Arial"/>
                <a:ea typeface="Arial"/>
                <a:cs typeface="Arial"/>
                <a:sym typeface="Arial"/>
              </a:rPr>
              <a:t>Bersetubuh di siang hari.</a:t>
            </a:r>
            <a:endParaRPr/>
          </a:p>
          <a:p>
            <a:pPr indent="-342900" lvl="0" marL="342900" marR="0" rtl="0" algn="just">
              <a:lnSpc>
                <a:spcPct val="100000"/>
              </a:lnSpc>
              <a:spcBef>
                <a:spcPts val="360"/>
              </a:spcBef>
              <a:spcAft>
                <a:spcPts val="0"/>
              </a:spcAft>
              <a:buClr>
                <a:schemeClr val="dk1"/>
              </a:buClr>
              <a:buSzPts val="1350"/>
              <a:buFont typeface="Noto Sans Symbols"/>
              <a:buChar char="●"/>
            </a:pPr>
            <a:r>
              <a:rPr b="0" i="0" lang="en-US" sz="1800" u="none">
                <a:solidFill>
                  <a:schemeClr val="dk1"/>
                </a:solidFill>
                <a:latin typeface="Arial"/>
                <a:ea typeface="Arial"/>
                <a:cs typeface="Arial"/>
                <a:sym typeface="Arial"/>
              </a:rPr>
              <a:t>Keluar mani dengan sengaja.</a:t>
            </a:r>
            <a:endParaRPr/>
          </a:p>
          <a:p>
            <a:pPr indent="-342900" lvl="0" marL="342900" marR="0" rtl="0" algn="just">
              <a:lnSpc>
                <a:spcPct val="100000"/>
              </a:lnSpc>
              <a:spcBef>
                <a:spcPts val="360"/>
              </a:spcBef>
              <a:spcAft>
                <a:spcPts val="0"/>
              </a:spcAft>
              <a:buClr>
                <a:schemeClr val="dk1"/>
              </a:buClr>
              <a:buSzPts val="1350"/>
              <a:buFont typeface="Noto Sans Symbols"/>
              <a:buChar char="●"/>
            </a:pPr>
            <a:r>
              <a:rPr b="0" i="0" lang="en-US" sz="1800" u="none">
                <a:solidFill>
                  <a:schemeClr val="dk1"/>
                </a:solidFill>
                <a:latin typeface="Arial"/>
                <a:ea typeface="Arial"/>
                <a:cs typeface="Arial"/>
                <a:sym typeface="Arial"/>
              </a:rPr>
              <a:t>Keluar darah haid atau nifas walaupun sedikit.</a:t>
            </a:r>
            <a:endParaRPr/>
          </a:p>
          <a:p>
            <a:pPr indent="-342900" lvl="0" marL="342900" marR="0" rtl="0" algn="just">
              <a:lnSpc>
                <a:spcPct val="100000"/>
              </a:lnSpc>
              <a:spcBef>
                <a:spcPts val="360"/>
              </a:spcBef>
              <a:spcAft>
                <a:spcPts val="0"/>
              </a:spcAft>
              <a:buClr>
                <a:schemeClr val="dk1"/>
              </a:buClr>
              <a:buSzPts val="1350"/>
              <a:buFont typeface="Noto Sans Symbols"/>
              <a:buChar char="●"/>
            </a:pPr>
            <a:r>
              <a:rPr b="0" i="0" lang="en-US" sz="1800" u="none">
                <a:solidFill>
                  <a:schemeClr val="dk1"/>
                </a:solidFill>
                <a:latin typeface="Arial"/>
                <a:ea typeface="Arial"/>
                <a:cs typeface="Arial"/>
                <a:sym typeface="Arial"/>
              </a:rPr>
              <a:t>Gila atau hilang akal walaupun seketika sahaja (satu lahzah ).</a:t>
            </a:r>
            <a:endParaRPr/>
          </a:p>
          <a:p>
            <a:pPr indent="-342900" lvl="0" marL="342900" marR="0" rtl="0" algn="just">
              <a:lnSpc>
                <a:spcPct val="100000"/>
              </a:lnSpc>
              <a:spcBef>
                <a:spcPts val="360"/>
              </a:spcBef>
              <a:spcAft>
                <a:spcPts val="0"/>
              </a:spcAft>
              <a:buClr>
                <a:schemeClr val="dk1"/>
              </a:buClr>
              <a:buSzPts val="1350"/>
              <a:buFont typeface="Noto Sans Symbols"/>
              <a:buChar char="●"/>
            </a:pPr>
            <a:r>
              <a:rPr b="0" i="0" lang="en-US" sz="1800" u="none">
                <a:solidFill>
                  <a:schemeClr val="dk1"/>
                </a:solidFill>
                <a:latin typeface="Arial"/>
                <a:ea typeface="Arial"/>
                <a:cs typeface="Arial"/>
                <a:sym typeface="Arial"/>
              </a:rPr>
              <a:t>Pitam atau koma (tidak sedarkan diri) sepanjang hari (bermula daripada terbit fajar (waktu subuh) sehingga terbenam matahari (waktu maghrib).</a:t>
            </a:r>
            <a:endParaRPr/>
          </a:p>
          <a:p>
            <a:pPr indent="-257175" lvl="0" marL="342900" marR="0" rtl="0" algn="l">
              <a:spcBef>
                <a:spcPts val="360"/>
              </a:spcBef>
              <a:spcAft>
                <a:spcPts val="0"/>
              </a:spcAft>
              <a:buClr>
                <a:schemeClr val="dk1"/>
              </a:buClr>
              <a:buSzPts val="1350"/>
              <a:buFont typeface="Noto Sans Symbols"/>
              <a:buNone/>
            </a:pPr>
            <a:r>
              <a:t/>
            </a:r>
            <a:endParaRPr b="0" i="0" sz="1800" u="none">
              <a:solidFill>
                <a:schemeClr val="dk1"/>
              </a:solidFill>
              <a:latin typeface="Arial"/>
              <a:ea typeface="Arial"/>
              <a:cs typeface="Arial"/>
              <a:sym typeface="Arial"/>
            </a:endParaRPr>
          </a:p>
        </p:txBody>
      </p:sp>
      <p:sp>
        <p:nvSpPr>
          <p:cNvPr id="219" name="Google Shape;219;p30"/>
          <p:cNvSpPr txBox="1"/>
          <p:nvPr/>
        </p:nvSpPr>
        <p:spPr>
          <a:xfrm>
            <a:off x="5791200" y="6248400"/>
            <a:ext cx="2897100" cy="474600"/>
          </a:xfrm>
          <a:prstGeom prst="rect">
            <a:avLst/>
          </a:prstGeom>
          <a:noFill/>
          <a:ln>
            <a:noFill/>
          </a:ln>
        </p:spPr>
        <p:txBody>
          <a:bodyPr anchorCtr="0" anchor="b"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400"/>
              <a:buFont typeface="Arial"/>
              <a:buNone/>
            </a:pPr>
            <a:r>
              <a:rPr b="0" i="0" lang="en-US" sz="1400" u="none">
                <a:solidFill>
                  <a:schemeClr val="dk1"/>
                </a:solidFill>
                <a:latin typeface="Arial"/>
                <a:ea typeface="Arial"/>
                <a:cs typeface="Arial"/>
                <a:sym typeface="Arial"/>
              </a:rPr>
              <a:t>KLUSTER AL-QURAN, AL-SUNNAH DAN PENDIDIKAN ISLAM</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23" name="Shape 223"/>
        <p:cNvGrpSpPr/>
        <p:nvPr/>
      </p:nvGrpSpPr>
      <p:grpSpPr>
        <a:xfrm>
          <a:off x="0" y="0"/>
          <a:ext cx="0" cy="0"/>
          <a:chOff x="0" y="0"/>
          <a:chExt cx="0" cy="0"/>
        </a:xfrm>
      </p:grpSpPr>
      <p:sp>
        <p:nvSpPr>
          <p:cNvPr id="224" name="Google Shape;224;p31"/>
          <p:cNvSpPr/>
          <p:nvPr>
            <p:ph type="title"/>
          </p:nvPr>
        </p:nvSpPr>
        <p:spPr>
          <a:xfrm>
            <a:off x="762000" y="762000"/>
            <a:ext cx="7924800" cy="1143000"/>
          </a:xfrm>
          <a:prstGeom prst="roundRect">
            <a:avLst>
              <a:gd fmla="val 16667" name="adj"/>
            </a:avLst>
          </a:prstGeom>
          <a:noFill/>
          <a:ln>
            <a:noFill/>
          </a:ln>
        </p:spPr>
        <p:txBody>
          <a:bodyPr anchorCtr="0" anchor="b" bIns="45700" lIns="91425" spcFirstLastPara="1" rIns="91425" wrap="square" tIns="45700">
            <a:noAutofit/>
          </a:bodyPr>
          <a:lstStyle/>
          <a:p>
            <a:pPr indent="0" lvl="0" marL="0" rtl="0" algn="ctr">
              <a:lnSpc>
                <a:spcPct val="90000"/>
              </a:lnSpc>
              <a:spcBef>
                <a:spcPts val="0"/>
              </a:spcBef>
              <a:spcAft>
                <a:spcPts val="0"/>
              </a:spcAft>
              <a:buClr>
                <a:schemeClr val="dk2"/>
              </a:buClr>
              <a:buSzPts val="3600"/>
              <a:buFont typeface="Arial"/>
              <a:buNone/>
            </a:pPr>
            <a:r>
              <a:rPr b="1" i="0" lang="en-US" sz="3600" u="none">
                <a:solidFill>
                  <a:schemeClr val="dk2"/>
                </a:solidFill>
                <a:latin typeface="Arial"/>
                <a:ea typeface="Arial"/>
                <a:cs typeface="Arial"/>
                <a:sym typeface="Arial"/>
              </a:rPr>
              <a:t>ORANG YANG DIHARUSKAN BERBUKA PUASA</a:t>
            </a:r>
            <a:endParaRPr/>
          </a:p>
        </p:txBody>
      </p:sp>
      <p:sp>
        <p:nvSpPr>
          <p:cNvPr id="225" name="Google Shape;225;p31"/>
          <p:cNvSpPr txBox="1"/>
          <p:nvPr>
            <p:ph idx="1" type="body"/>
          </p:nvPr>
        </p:nvSpPr>
        <p:spPr>
          <a:xfrm>
            <a:off x="838200" y="2362200"/>
            <a:ext cx="7692900" cy="3724200"/>
          </a:xfrm>
          <a:prstGeom prst="rect">
            <a:avLst/>
          </a:prstGeom>
          <a:noFill/>
          <a:ln>
            <a:noFill/>
          </a:ln>
        </p:spPr>
        <p:txBody>
          <a:bodyPr anchorCtr="0" anchor="t" bIns="45700" lIns="91425" spcFirstLastPara="1" rIns="91425" wrap="square" tIns="45700">
            <a:noAutofit/>
          </a:bodyPr>
          <a:lstStyle/>
          <a:p>
            <a:pPr indent="-342900" lvl="0" marL="342900" marR="0" rtl="0" algn="just">
              <a:lnSpc>
                <a:spcPct val="100000"/>
              </a:lnSpc>
              <a:spcBef>
                <a:spcPts val="0"/>
              </a:spcBef>
              <a:spcAft>
                <a:spcPts val="0"/>
              </a:spcAft>
              <a:buClr>
                <a:schemeClr val="dk1"/>
              </a:buClr>
              <a:buSzPts val="1500"/>
              <a:buFont typeface="Noto Sans Symbols"/>
              <a:buChar char="●"/>
            </a:pPr>
            <a:r>
              <a:rPr b="0" i="0" lang="en-US" sz="2000" u="none">
                <a:solidFill>
                  <a:schemeClr val="dk1"/>
                </a:solidFill>
                <a:latin typeface="Arial"/>
                <a:ea typeface="Arial"/>
                <a:cs typeface="Arial"/>
                <a:sym typeface="Arial"/>
              </a:rPr>
              <a:t>Orang sakit</a:t>
            </a:r>
            <a:endParaRPr/>
          </a:p>
          <a:p>
            <a:pPr indent="-342900" lvl="0" marL="342900" marR="0" rtl="0" algn="just">
              <a:lnSpc>
                <a:spcPct val="100000"/>
              </a:lnSpc>
              <a:spcBef>
                <a:spcPts val="400"/>
              </a:spcBef>
              <a:spcAft>
                <a:spcPts val="0"/>
              </a:spcAft>
              <a:buClr>
                <a:schemeClr val="dk1"/>
              </a:buClr>
              <a:buSzPts val="1500"/>
              <a:buFont typeface="Noto Sans Symbols"/>
              <a:buChar char="●"/>
            </a:pPr>
            <a:r>
              <a:rPr b="0" i="0" lang="en-US" sz="2000" u="none">
                <a:solidFill>
                  <a:schemeClr val="dk1"/>
                </a:solidFill>
                <a:latin typeface="Arial"/>
                <a:ea typeface="Arial"/>
                <a:cs typeface="Arial"/>
                <a:sym typeface="Arial"/>
              </a:rPr>
              <a:t>Orang sakit sekiranya ia berpuasa juga akan menambahkan kesakitannya atau melambatkan sembuh penyakitnya, boleh meninggalkan puasa tetapi wajib mengqadha’kannya (ganti) setelah ia sihat.</a:t>
            </a:r>
            <a:endParaRPr/>
          </a:p>
          <a:p>
            <a:pPr indent="-342900" lvl="0" marL="342900" marR="0" rtl="0" algn="just">
              <a:lnSpc>
                <a:spcPct val="100000"/>
              </a:lnSpc>
              <a:spcBef>
                <a:spcPts val="400"/>
              </a:spcBef>
              <a:spcAft>
                <a:spcPts val="0"/>
              </a:spcAft>
              <a:buClr>
                <a:schemeClr val="dk1"/>
              </a:buClr>
              <a:buSzPts val="1500"/>
              <a:buFont typeface="Noto Sans Symbols"/>
              <a:buChar char="●"/>
            </a:pPr>
            <a:r>
              <a:rPr b="0" i="0" lang="en-US" sz="2000" u="none">
                <a:solidFill>
                  <a:schemeClr val="dk1"/>
                </a:solidFill>
                <a:latin typeface="Arial"/>
                <a:ea typeface="Arial"/>
                <a:cs typeface="Arial"/>
                <a:sym typeface="Arial"/>
              </a:rPr>
              <a:t>ii. Orang musafir</a:t>
            </a:r>
            <a:endParaRPr/>
          </a:p>
          <a:p>
            <a:pPr indent="-342900" lvl="0" marL="342900" marR="0" rtl="0" algn="just">
              <a:lnSpc>
                <a:spcPct val="100000"/>
              </a:lnSpc>
              <a:spcBef>
                <a:spcPts val="400"/>
              </a:spcBef>
              <a:spcAft>
                <a:spcPts val="0"/>
              </a:spcAft>
              <a:buClr>
                <a:schemeClr val="dk1"/>
              </a:buClr>
              <a:buSzPts val="1500"/>
              <a:buFont typeface="Noto Sans Symbols"/>
              <a:buChar char="●"/>
            </a:pPr>
            <a:r>
              <a:rPr b="0" i="0" lang="en-US" sz="2000" u="none">
                <a:solidFill>
                  <a:schemeClr val="dk1"/>
                </a:solidFill>
                <a:latin typeface="Arial"/>
                <a:ea typeface="Arial"/>
                <a:cs typeface="Arial"/>
                <a:sym typeface="Arial"/>
              </a:rPr>
              <a:t>Orang musafir dengan tujuan yang diharuskan oleh syarak harus berbuka puasa dengan syarat perjalanannya itu melebihi dua marhalah (kira-kira 81 kilometer). Puasa yang ditinggalkan itu wajib diqadha’.</a:t>
            </a:r>
            <a:endParaRPr/>
          </a:p>
          <a:p>
            <a:pPr indent="-247650" lvl="0" marL="342900" marR="0" rtl="0" algn="l">
              <a:spcBef>
                <a:spcPts val="400"/>
              </a:spcBef>
              <a:spcAft>
                <a:spcPts val="0"/>
              </a:spcAft>
              <a:buClr>
                <a:schemeClr val="dk1"/>
              </a:buClr>
              <a:buSzPts val="1500"/>
              <a:buFont typeface="Noto Sans Symbols"/>
              <a:buNone/>
            </a:pPr>
            <a:r>
              <a:t/>
            </a:r>
            <a:endParaRPr b="0" i="0" sz="2000" u="none">
              <a:solidFill>
                <a:schemeClr val="dk1"/>
              </a:solidFill>
              <a:latin typeface="Arial"/>
              <a:ea typeface="Arial"/>
              <a:cs typeface="Arial"/>
              <a:sym typeface="Arial"/>
            </a:endParaRPr>
          </a:p>
        </p:txBody>
      </p:sp>
      <p:sp>
        <p:nvSpPr>
          <p:cNvPr id="226" name="Google Shape;226;p31"/>
          <p:cNvSpPr txBox="1"/>
          <p:nvPr/>
        </p:nvSpPr>
        <p:spPr>
          <a:xfrm>
            <a:off x="5791200" y="6248400"/>
            <a:ext cx="2897100" cy="474600"/>
          </a:xfrm>
          <a:prstGeom prst="rect">
            <a:avLst/>
          </a:prstGeom>
          <a:noFill/>
          <a:ln>
            <a:noFill/>
          </a:ln>
        </p:spPr>
        <p:txBody>
          <a:bodyPr anchorCtr="0" anchor="b"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400"/>
              <a:buFont typeface="Arial"/>
              <a:buNone/>
            </a:pPr>
            <a:r>
              <a:rPr b="0" i="0" lang="en-US" sz="1400" u="none">
                <a:solidFill>
                  <a:schemeClr val="dk1"/>
                </a:solidFill>
                <a:latin typeface="Arial"/>
                <a:ea typeface="Arial"/>
                <a:cs typeface="Arial"/>
                <a:sym typeface="Arial"/>
              </a:rPr>
              <a:t>KLUSTER AL-QURAN, AL-SUNNAH DAN PENDIDIKAN ISLAM</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30" name="Shape 230"/>
        <p:cNvGrpSpPr/>
        <p:nvPr/>
      </p:nvGrpSpPr>
      <p:grpSpPr>
        <a:xfrm>
          <a:off x="0" y="0"/>
          <a:ext cx="0" cy="0"/>
          <a:chOff x="0" y="0"/>
          <a:chExt cx="0" cy="0"/>
        </a:xfrm>
      </p:grpSpPr>
      <p:sp>
        <p:nvSpPr>
          <p:cNvPr id="231" name="Google Shape;231;p32"/>
          <p:cNvSpPr txBox="1"/>
          <p:nvPr>
            <p:ph idx="1" type="body"/>
          </p:nvPr>
        </p:nvSpPr>
        <p:spPr>
          <a:xfrm>
            <a:off x="838200" y="2362200"/>
            <a:ext cx="7692900" cy="3724200"/>
          </a:xfrm>
          <a:prstGeom prst="rect">
            <a:avLst/>
          </a:prstGeom>
          <a:noFill/>
          <a:ln>
            <a:noFill/>
          </a:ln>
        </p:spPr>
        <p:txBody>
          <a:bodyPr anchorCtr="0" anchor="t" bIns="45700" lIns="91425" spcFirstLastPara="1" rIns="91425" wrap="square" tIns="45700">
            <a:noAutofit/>
          </a:bodyPr>
          <a:lstStyle/>
          <a:p>
            <a:pPr indent="-342900" lvl="0" marL="342900" marR="0" rtl="0" algn="just">
              <a:lnSpc>
                <a:spcPct val="100000"/>
              </a:lnSpc>
              <a:spcBef>
                <a:spcPts val="0"/>
              </a:spcBef>
              <a:spcAft>
                <a:spcPts val="0"/>
              </a:spcAft>
              <a:buClr>
                <a:schemeClr val="dk1"/>
              </a:buClr>
              <a:buSzPts val="1200"/>
              <a:buFont typeface="Noto Sans Symbols"/>
              <a:buChar char="●"/>
            </a:pPr>
            <a:r>
              <a:rPr b="0" i="0" lang="en-US" sz="1600" u="none">
                <a:solidFill>
                  <a:schemeClr val="dk1"/>
                </a:solidFill>
                <a:latin typeface="Arial"/>
                <a:ea typeface="Arial"/>
                <a:cs typeface="Arial"/>
                <a:sym typeface="Arial"/>
              </a:rPr>
              <a:t>Hilang keupayaan untuk berpuasa</a:t>
            </a:r>
            <a:endParaRPr/>
          </a:p>
          <a:p>
            <a:pPr indent="-342900" lvl="0" marL="342900" marR="0" rtl="0" algn="just">
              <a:lnSpc>
                <a:spcPct val="100000"/>
              </a:lnSpc>
              <a:spcBef>
                <a:spcPts val="320"/>
              </a:spcBef>
              <a:spcAft>
                <a:spcPts val="0"/>
              </a:spcAft>
              <a:buClr>
                <a:schemeClr val="dk1"/>
              </a:buClr>
              <a:buSzPts val="1200"/>
              <a:buFont typeface="Noto Sans Symbols"/>
              <a:buChar char="●"/>
            </a:pPr>
            <a:r>
              <a:rPr b="0" i="0" lang="en-US" sz="1600" u="none">
                <a:solidFill>
                  <a:schemeClr val="dk1"/>
                </a:solidFill>
                <a:latin typeface="Arial"/>
                <a:ea typeface="Arial"/>
                <a:cs typeface="Arial"/>
                <a:sym typeface="Arial"/>
              </a:rPr>
              <a:t>Orang tua yang uzur, orang yang lemah kerana penyakit yang tidak ada harapan untuk sembuh atau kerana semula jadinya lemah diharuskan berbuka atau tidak berpuasa   langsung. Bagi hari-hari yang ditinggalkan itu wajib dibayar fidyah dengan makanan asasi satu hari satu cupak diberi kepada fakir atau miskin. Golongan orang yang sedemikian tidak wajib mengqadha’kan puasa yang ditinggalkan tetapi hanya memadai</a:t>
            </a:r>
            <a:endParaRPr/>
          </a:p>
          <a:p>
            <a:pPr indent="-342900" lvl="0" marL="342900" marR="0" rtl="0" algn="just">
              <a:lnSpc>
                <a:spcPct val="100000"/>
              </a:lnSpc>
              <a:spcBef>
                <a:spcPts val="320"/>
              </a:spcBef>
              <a:spcAft>
                <a:spcPts val="0"/>
              </a:spcAft>
              <a:buClr>
                <a:schemeClr val="dk1"/>
              </a:buClr>
              <a:buSzPts val="1200"/>
              <a:buFont typeface="Noto Sans Symbols"/>
              <a:buChar char="●"/>
            </a:pPr>
            <a:r>
              <a:rPr b="0" i="0" lang="en-US" sz="1600" u="none">
                <a:solidFill>
                  <a:schemeClr val="dk1"/>
                </a:solidFill>
                <a:latin typeface="Arial"/>
                <a:ea typeface="Arial"/>
                <a:cs typeface="Arial"/>
                <a:sym typeface="Arial"/>
              </a:rPr>
              <a:t>dengan membayar fidyah sahaja.</a:t>
            </a:r>
            <a:endParaRPr/>
          </a:p>
          <a:p>
            <a:pPr indent="-266700" lvl="0" marL="342900" marR="0" rtl="0" algn="just">
              <a:lnSpc>
                <a:spcPct val="100000"/>
              </a:lnSpc>
              <a:spcBef>
                <a:spcPts val="320"/>
              </a:spcBef>
              <a:spcAft>
                <a:spcPts val="0"/>
              </a:spcAft>
              <a:buClr>
                <a:schemeClr val="dk1"/>
              </a:buClr>
              <a:buSzPts val="1200"/>
              <a:buFont typeface="Noto Sans Symbols"/>
              <a:buNone/>
            </a:pPr>
            <a:r>
              <a:t/>
            </a:r>
            <a:endParaRPr b="0" i="0" sz="1600" u="none">
              <a:solidFill>
                <a:schemeClr val="dk1"/>
              </a:solidFill>
              <a:latin typeface="Arial"/>
              <a:ea typeface="Arial"/>
              <a:cs typeface="Arial"/>
              <a:sym typeface="Arial"/>
            </a:endParaRPr>
          </a:p>
          <a:p>
            <a:pPr indent="-342900" lvl="0" marL="342900" marR="0" rtl="0" algn="just">
              <a:lnSpc>
                <a:spcPct val="100000"/>
              </a:lnSpc>
              <a:spcBef>
                <a:spcPts val="320"/>
              </a:spcBef>
              <a:spcAft>
                <a:spcPts val="0"/>
              </a:spcAft>
              <a:buClr>
                <a:schemeClr val="dk1"/>
              </a:buClr>
              <a:buSzPts val="1200"/>
              <a:buFont typeface="Noto Sans Symbols"/>
              <a:buChar char="●"/>
            </a:pPr>
            <a:r>
              <a:rPr b="0" i="0" lang="en-US" sz="1600" u="none">
                <a:solidFill>
                  <a:schemeClr val="dk1"/>
                </a:solidFill>
                <a:latin typeface="Arial"/>
                <a:ea typeface="Arial"/>
                <a:cs typeface="Arial"/>
                <a:sym typeface="Arial"/>
              </a:rPr>
              <a:t>iv. Perempuan hamil</a:t>
            </a:r>
            <a:endParaRPr/>
          </a:p>
          <a:p>
            <a:pPr indent="-342900" lvl="0" marL="342900" marR="0" rtl="0" algn="just">
              <a:lnSpc>
                <a:spcPct val="100000"/>
              </a:lnSpc>
              <a:spcBef>
                <a:spcPts val="320"/>
              </a:spcBef>
              <a:spcAft>
                <a:spcPts val="0"/>
              </a:spcAft>
              <a:buClr>
                <a:schemeClr val="dk1"/>
              </a:buClr>
              <a:buSzPts val="1200"/>
              <a:buFont typeface="Noto Sans Symbols"/>
              <a:buChar char="●"/>
            </a:pPr>
            <a:r>
              <a:rPr b="0" i="0" lang="en-US" sz="1600" u="none">
                <a:solidFill>
                  <a:schemeClr val="dk1"/>
                </a:solidFill>
                <a:latin typeface="Arial"/>
                <a:ea typeface="Arial"/>
                <a:cs typeface="Arial"/>
                <a:sym typeface="Arial"/>
              </a:rPr>
              <a:t>Perempuan yang sedang hamil dan bimbang jika ia berpuasa akan membahayakan dirinya, diharuskan berbuka tetapi wajib mengqadha’ puasa yang ditinggalkan. Sekiranya ia bimbang akan membahayakan kandungannya, harus baginya berbuka puasa tetapi wajib qadha’ serta membayar fidyah bagi setiap hari </a:t>
            </a:r>
            <a:r>
              <a:rPr b="0" i="0" lang="en-US" sz="1400" u="none">
                <a:solidFill>
                  <a:schemeClr val="dk1"/>
                </a:solidFill>
                <a:latin typeface="Arial"/>
                <a:ea typeface="Arial"/>
                <a:cs typeface="Arial"/>
                <a:sym typeface="Arial"/>
              </a:rPr>
              <a:t>puasa yang ditinggalkan.</a:t>
            </a:r>
            <a:endParaRPr/>
          </a:p>
          <a:p>
            <a:pPr indent="-276225" lvl="0" marL="342900" marR="0" rtl="0" algn="l">
              <a:spcBef>
                <a:spcPts val="280"/>
              </a:spcBef>
              <a:spcAft>
                <a:spcPts val="0"/>
              </a:spcAft>
              <a:buClr>
                <a:schemeClr val="dk1"/>
              </a:buClr>
              <a:buSzPts val="1050"/>
              <a:buFont typeface="Noto Sans Symbols"/>
              <a:buNone/>
            </a:pPr>
            <a:r>
              <a:t/>
            </a:r>
            <a:endParaRPr b="0" i="0" sz="1400" u="none">
              <a:solidFill>
                <a:schemeClr val="dk1"/>
              </a:solidFill>
              <a:latin typeface="Arial"/>
              <a:ea typeface="Arial"/>
              <a:cs typeface="Arial"/>
              <a:sym typeface="Arial"/>
            </a:endParaRPr>
          </a:p>
        </p:txBody>
      </p:sp>
      <p:sp>
        <p:nvSpPr>
          <p:cNvPr id="232" name="Google Shape;232;p32"/>
          <p:cNvSpPr txBox="1"/>
          <p:nvPr/>
        </p:nvSpPr>
        <p:spPr>
          <a:xfrm>
            <a:off x="5791200" y="6248400"/>
            <a:ext cx="2897100" cy="474600"/>
          </a:xfrm>
          <a:prstGeom prst="rect">
            <a:avLst/>
          </a:prstGeom>
          <a:noFill/>
          <a:ln>
            <a:noFill/>
          </a:ln>
        </p:spPr>
        <p:txBody>
          <a:bodyPr anchorCtr="0" anchor="b"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400"/>
              <a:buFont typeface="Arial"/>
              <a:buNone/>
            </a:pPr>
            <a:r>
              <a:rPr b="0" i="0" lang="en-US" sz="1400" u="none">
                <a:solidFill>
                  <a:schemeClr val="dk1"/>
                </a:solidFill>
                <a:latin typeface="Arial"/>
                <a:ea typeface="Arial"/>
                <a:cs typeface="Arial"/>
                <a:sym typeface="Arial"/>
              </a:rPr>
              <a:t>KLUSTER AL-QURAN, AL-SUNNAH DAN PENDIDIKAN ISLAM</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5" name="Shape 115"/>
        <p:cNvGrpSpPr/>
        <p:nvPr/>
      </p:nvGrpSpPr>
      <p:grpSpPr>
        <a:xfrm>
          <a:off x="0" y="0"/>
          <a:ext cx="0" cy="0"/>
          <a:chOff x="0" y="0"/>
          <a:chExt cx="0" cy="0"/>
        </a:xfrm>
      </p:grpSpPr>
      <p:sp>
        <p:nvSpPr>
          <p:cNvPr id="116" name="Google Shape;116;p15"/>
          <p:cNvSpPr/>
          <p:nvPr>
            <p:ph type="title"/>
          </p:nvPr>
        </p:nvSpPr>
        <p:spPr>
          <a:xfrm>
            <a:off x="762000" y="762000"/>
            <a:ext cx="7924800" cy="1143000"/>
          </a:xfrm>
          <a:prstGeom prst="roundRect">
            <a:avLst>
              <a:gd fmla="val 16667" name="adj"/>
            </a:avLst>
          </a:prstGeom>
          <a:noFill/>
          <a:ln>
            <a:noFill/>
          </a:ln>
        </p:spPr>
        <p:txBody>
          <a:bodyPr anchorCtr="0" anchor="b" bIns="45700" lIns="91425" spcFirstLastPara="1" rIns="91425" wrap="square" tIns="45700">
            <a:noAutofit/>
          </a:bodyPr>
          <a:lstStyle/>
          <a:p>
            <a:pPr indent="0" lvl="0" marL="0" rtl="0" algn="ctr">
              <a:lnSpc>
                <a:spcPct val="90000"/>
              </a:lnSpc>
              <a:spcBef>
                <a:spcPts val="0"/>
              </a:spcBef>
              <a:spcAft>
                <a:spcPts val="0"/>
              </a:spcAft>
              <a:buClr>
                <a:schemeClr val="dk2"/>
              </a:buClr>
              <a:buSzPts val="3600"/>
              <a:buFont typeface="Arial"/>
              <a:buNone/>
            </a:pPr>
            <a:r>
              <a:rPr b="1" i="0" lang="en-US" sz="3600" u="none">
                <a:solidFill>
                  <a:schemeClr val="dk2"/>
                </a:solidFill>
                <a:latin typeface="Arial"/>
                <a:ea typeface="Arial"/>
                <a:cs typeface="Arial"/>
                <a:sym typeface="Arial"/>
              </a:rPr>
              <a:t>PENDAHULUAN</a:t>
            </a:r>
            <a:endParaRPr/>
          </a:p>
        </p:txBody>
      </p:sp>
      <p:sp>
        <p:nvSpPr>
          <p:cNvPr id="117" name="Google Shape;117;p15"/>
          <p:cNvSpPr txBox="1"/>
          <p:nvPr>
            <p:ph idx="1" type="body"/>
          </p:nvPr>
        </p:nvSpPr>
        <p:spPr>
          <a:xfrm>
            <a:off x="838200" y="2362200"/>
            <a:ext cx="7692900" cy="37242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2100"/>
              <a:buFont typeface="Noto Sans Symbols"/>
              <a:buChar char="●"/>
            </a:pPr>
            <a:r>
              <a:rPr b="0" i="0" lang="en-US" sz="2800" u="none" cap="none" strike="noStrike">
                <a:solidFill>
                  <a:schemeClr val="dk1"/>
                </a:solidFill>
                <a:latin typeface="Arial"/>
                <a:ea typeface="Arial"/>
                <a:cs typeface="Arial"/>
                <a:sym typeface="Arial"/>
              </a:rPr>
              <a:t>Puasa adalah rukun ketiga daripada rukun Islam. Malah ia telah disyariatkan</a:t>
            </a:r>
            <a:endParaRPr/>
          </a:p>
          <a:p>
            <a:pPr indent="-342900" lvl="0" marL="342900" marR="0" rtl="0" algn="l">
              <a:lnSpc>
                <a:spcPct val="100000"/>
              </a:lnSpc>
              <a:spcBef>
                <a:spcPts val="560"/>
              </a:spcBef>
              <a:spcAft>
                <a:spcPts val="0"/>
              </a:spcAft>
              <a:buClr>
                <a:schemeClr val="dk1"/>
              </a:buClr>
              <a:buSzPts val="2100"/>
              <a:buFont typeface="Noto Sans Symbols"/>
              <a:buChar char="●"/>
            </a:pPr>
            <a:r>
              <a:rPr b="0" i="0" lang="en-US" sz="2800" u="none" cap="none" strike="noStrike">
                <a:solidFill>
                  <a:schemeClr val="dk1"/>
                </a:solidFill>
                <a:latin typeface="Arial"/>
                <a:ea typeface="Arial"/>
                <a:cs typeface="Arial"/>
                <a:sym typeface="Arial"/>
              </a:rPr>
              <a:t>menerusi Firman Allah SWT.:</a:t>
            </a:r>
            <a:endParaRPr/>
          </a:p>
          <a:p>
            <a:pPr indent="-209550" lvl="0" marL="342900" marR="0" rtl="0" algn="l">
              <a:spcBef>
                <a:spcPts val="560"/>
              </a:spcBef>
              <a:spcAft>
                <a:spcPts val="0"/>
              </a:spcAft>
              <a:buClr>
                <a:schemeClr val="dk1"/>
              </a:buClr>
              <a:buSzPts val="2100"/>
              <a:buFont typeface="Noto Sans Symbols"/>
              <a:buNone/>
            </a:pPr>
            <a:r>
              <a:t/>
            </a:r>
            <a:endParaRPr b="0" i="0" sz="2800" u="none">
              <a:solidFill>
                <a:schemeClr val="dk1"/>
              </a:solidFill>
              <a:latin typeface="Arial"/>
              <a:ea typeface="Arial"/>
              <a:cs typeface="Arial"/>
              <a:sym typeface="Arial"/>
            </a:endParaRPr>
          </a:p>
        </p:txBody>
      </p:sp>
      <p:sp>
        <p:nvSpPr>
          <p:cNvPr id="118" name="Google Shape;118;p15"/>
          <p:cNvSpPr txBox="1"/>
          <p:nvPr/>
        </p:nvSpPr>
        <p:spPr>
          <a:xfrm>
            <a:off x="5791200" y="6248400"/>
            <a:ext cx="2897100" cy="474600"/>
          </a:xfrm>
          <a:prstGeom prst="rect">
            <a:avLst/>
          </a:prstGeom>
          <a:noFill/>
          <a:ln>
            <a:noFill/>
          </a:ln>
        </p:spPr>
        <p:txBody>
          <a:bodyPr anchorCtr="0" anchor="b"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400"/>
              <a:buFont typeface="Arial"/>
              <a:buNone/>
            </a:pPr>
            <a:r>
              <a:rPr b="0" i="0" lang="en-US" sz="1400" u="none">
                <a:solidFill>
                  <a:schemeClr val="dk1"/>
                </a:solidFill>
                <a:latin typeface="Arial"/>
                <a:ea typeface="Arial"/>
                <a:cs typeface="Arial"/>
                <a:sym typeface="Arial"/>
              </a:rPr>
              <a:t>KLUSTER AL-QURAN, AL-SUNNAH DAN PENDIDIKAN ISLAM</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36" name="Shape 236"/>
        <p:cNvGrpSpPr/>
        <p:nvPr/>
      </p:nvGrpSpPr>
      <p:grpSpPr>
        <a:xfrm>
          <a:off x="0" y="0"/>
          <a:ext cx="0" cy="0"/>
          <a:chOff x="0" y="0"/>
          <a:chExt cx="0" cy="0"/>
        </a:xfrm>
      </p:grpSpPr>
      <p:sp>
        <p:nvSpPr>
          <p:cNvPr id="237" name="Google Shape;237;p33"/>
          <p:cNvSpPr txBox="1"/>
          <p:nvPr>
            <p:ph idx="1" type="body"/>
          </p:nvPr>
        </p:nvSpPr>
        <p:spPr>
          <a:xfrm>
            <a:off x="838200" y="2362200"/>
            <a:ext cx="7692900" cy="3724200"/>
          </a:xfrm>
          <a:prstGeom prst="rect">
            <a:avLst/>
          </a:prstGeom>
          <a:noFill/>
          <a:ln>
            <a:noFill/>
          </a:ln>
        </p:spPr>
        <p:txBody>
          <a:bodyPr anchorCtr="0" anchor="t" bIns="45700" lIns="91425" spcFirstLastPara="1" rIns="91425" wrap="square" tIns="45700">
            <a:noAutofit/>
          </a:bodyPr>
          <a:lstStyle/>
          <a:p>
            <a:pPr indent="-342900" lvl="0" marL="342900" marR="0" rtl="0" algn="just">
              <a:lnSpc>
                <a:spcPct val="100000"/>
              </a:lnSpc>
              <a:spcBef>
                <a:spcPts val="0"/>
              </a:spcBef>
              <a:spcAft>
                <a:spcPts val="0"/>
              </a:spcAft>
              <a:buClr>
                <a:schemeClr val="dk1"/>
              </a:buClr>
              <a:buSzPts val="1500"/>
              <a:buFont typeface="Noto Sans Symbols"/>
              <a:buChar char="●"/>
            </a:pPr>
            <a:r>
              <a:rPr b="0" i="0" lang="en-US" sz="2000" u="none">
                <a:solidFill>
                  <a:schemeClr val="dk1"/>
                </a:solidFill>
                <a:latin typeface="Arial"/>
                <a:ea typeface="Arial"/>
                <a:cs typeface="Arial"/>
                <a:sym typeface="Arial"/>
              </a:rPr>
              <a:t>Ibu yang menyusukan anak</a:t>
            </a:r>
            <a:endParaRPr/>
          </a:p>
          <a:p>
            <a:pPr indent="-342900" lvl="0" marL="342900" marR="0" rtl="0" algn="just">
              <a:lnSpc>
                <a:spcPct val="100000"/>
              </a:lnSpc>
              <a:spcBef>
                <a:spcPts val="400"/>
              </a:spcBef>
              <a:spcAft>
                <a:spcPts val="0"/>
              </a:spcAft>
              <a:buClr>
                <a:schemeClr val="dk1"/>
              </a:buClr>
              <a:buSzPts val="1500"/>
              <a:buFont typeface="Noto Sans Symbols"/>
              <a:buNone/>
            </a:pPr>
            <a:r>
              <a:t/>
            </a:r>
            <a:endParaRPr b="0" i="0" sz="2000" u="none">
              <a:solidFill>
                <a:schemeClr val="dk1"/>
              </a:solidFill>
              <a:latin typeface="Arial"/>
              <a:ea typeface="Arial"/>
              <a:cs typeface="Arial"/>
              <a:sym typeface="Arial"/>
            </a:endParaRPr>
          </a:p>
          <a:p>
            <a:pPr indent="-342900" lvl="0" marL="342900" marR="0" rtl="0" algn="just">
              <a:lnSpc>
                <a:spcPct val="100000"/>
              </a:lnSpc>
              <a:spcBef>
                <a:spcPts val="400"/>
              </a:spcBef>
              <a:spcAft>
                <a:spcPts val="0"/>
              </a:spcAft>
              <a:buClr>
                <a:schemeClr val="dk1"/>
              </a:buClr>
              <a:buSzPts val="1500"/>
              <a:buFont typeface="Noto Sans Symbols"/>
              <a:buChar char="●"/>
            </a:pPr>
            <a:r>
              <a:rPr b="0" i="0" lang="en-US" sz="2000" u="none">
                <a:solidFill>
                  <a:schemeClr val="dk1"/>
                </a:solidFill>
                <a:latin typeface="Arial"/>
                <a:ea typeface="Arial"/>
                <a:cs typeface="Arial"/>
                <a:sym typeface="Arial"/>
              </a:rPr>
              <a:t>Ibu yang menyusukan anak harus berbuka puasa kalau ia bimbang dengan berpuasa akan memudharatkan dirinya dan wajib qadha’ bagi puasa yang ditinggalkan. Jikalau ia berbuka puasa kerana bimbang memudharatkan bayi yang disusuinya seperti kurang air susu atau</a:t>
            </a:r>
            <a:endParaRPr/>
          </a:p>
          <a:p>
            <a:pPr indent="-342900" lvl="0" marL="342900" marR="0" rtl="0" algn="just">
              <a:lnSpc>
                <a:spcPct val="100000"/>
              </a:lnSpc>
              <a:spcBef>
                <a:spcPts val="400"/>
              </a:spcBef>
              <a:spcAft>
                <a:spcPts val="0"/>
              </a:spcAft>
              <a:buClr>
                <a:schemeClr val="dk1"/>
              </a:buClr>
              <a:buSzPts val="1500"/>
              <a:buFont typeface="Noto Sans Symbols"/>
              <a:buChar char="●"/>
            </a:pPr>
            <a:r>
              <a:rPr b="0" i="0" lang="en-US" sz="2000" u="none">
                <a:solidFill>
                  <a:schemeClr val="dk1"/>
                </a:solidFill>
                <a:latin typeface="Arial"/>
                <a:ea typeface="Arial"/>
                <a:cs typeface="Arial"/>
                <a:sym typeface="Arial"/>
              </a:rPr>
              <a:t>menjejaskan kesihatan bayinya itu, maka wajib qadha’ puasa yang ditinggalkannya beserta membayar fidyah bagi setiap hari puasa yang ia tinggalkan.</a:t>
            </a:r>
            <a:endParaRPr/>
          </a:p>
          <a:p>
            <a:pPr indent="-247650" lvl="0" marL="342900" marR="0" rtl="0" algn="l">
              <a:spcBef>
                <a:spcPts val="400"/>
              </a:spcBef>
              <a:spcAft>
                <a:spcPts val="0"/>
              </a:spcAft>
              <a:buClr>
                <a:schemeClr val="dk1"/>
              </a:buClr>
              <a:buSzPts val="1500"/>
              <a:buFont typeface="Noto Sans Symbols"/>
              <a:buNone/>
            </a:pPr>
            <a:r>
              <a:t/>
            </a:r>
            <a:endParaRPr b="0" i="0" sz="2000" u="none">
              <a:solidFill>
                <a:schemeClr val="dk1"/>
              </a:solidFill>
              <a:latin typeface="Arial"/>
              <a:ea typeface="Arial"/>
              <a:cs typeface="Arial"/>
              <a:sym typeface="Arial"/>
            </a:endParaRPr>
          </a:p>
        </p:txBody>
      </p:sp>
      <p:sp>
        <p:nvSpPr>
          <p:cNvPr id="238" name="Google Shape;238;p33"/>
          <p:cNvSpPr txBox="1"/>
          <p:nvPr/>
        </p:nvSpPr>
        <p:spPr>
          <a:xfrm>
            <a:off x="5791200" y="6248400"/>
            <a:ext cx="2897100" cy="474600"/>
          </a:xfrm>
          <a:prstGeom prst="rect">
            <a:avLst/>
          </a:prstGeom>
          <a:noFill/>
          <a:ln>
            <a:noFill/>
          </a:ln>
        </p:spPr>
        <p:txBody>
          <a:bodyPr anchorCtr="0" anchor="b"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400"/>
              <a:buFont typeface="Arial"/>
              <a:buNone/>
            </a:pPr>
            <a:r>
              <a:rPr b="0" i="0" lang="en-US" sz="1400" u="none">
                <a:solidFill>
                  <a:schemeClr val="dk1"/>
                </a:solidFill>
                <a:latin typeface="Arial"/>
                <a:ea typeface="Arial"/>
                <a:cs typeface="Arial"/>
                <a:sym typeface="Arial"/>
              </a:rPr>
              <a:t>KLUSTER AL-QURAN, AL-SUNNAH DAN PENDIDIKAN ISLAM</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42" name="Shape 242"/>
        <p:cNvGrpSpPr/>
        <p:nvPr/>
      </p:nvGrpSpPr>
      <p:grpSpPr>
        <a:xfrm>
          <a:off x="0" y="0"/>
          <a:ext cx="0" cy="0"/>
          <a:chOff x="0" y="0"/>
          <a:chExt cx="0" cy="0"/>
        </a:xfrm>
      </p:grpSpPr>
      <p:sp>
        <p:nvSpPr>
          <p:cNvPr id="243" name="Google Shape;243;p34"/>
          <p:cNvSpPr/>
          <p:nvPr>
            <p:ph type="title"/>
          </p:nvPr>
        </p:nvSpPr>
        <p:spPr>
          <a:xfrm>
            <a:off x="762000" y="762000"/>
            <a:ext cx="7924800" cy="1143000"/>
          </a:xfrm>
          <a:prstGeom prst="roundRect">
            <a:avLst>
              <a:gd fmla="val 16667" name="adj"/>
            </a:avLst>
          </a:prstGeom>
          <a:noFill/>
          <a:ln>
            <a:noFill/>
          </a:ln>
        </p:spPr>
        <p:txBody>
          <a:bodyPr anchorCtr="0" anchor="b" bIns="45700" lIns="91425" spcFirstLastPara="1" rIns="91425" wrap="square" tIns="45700">
            <a:noAutofit/>
          </a:bodyPr>
          <a:lstStyle/>
          <a:p>
            <a:pPr indent="0" lvl="0" marL="0" rtl="0" algn="ctr">
              <a:lnSpc>
                <a:spcPct val="90000"/>
              </a:lnSpc>
              <a:spcBef>
                <a:spcPts val="0"/>
              </a:spcBef>
              <a:spcAft>
                <a:spcPts val="0"/>
              </a:spcAft>
              <a:buClr>
                <a:schemeClr val="dk2"/>
              </a:buClr>
              <a:buSzPts val="3600"/>
              <a:buFont typeface="Arial"/>
              <a:buNone/>
            </a:pPr>
            <a:r>
              <a:rPr b="1" i="0" lang="en-US" sz="3600" u="none">
                <a:solidFill>
                  <a:schemeClr val="dk2"/>
                </a:solidFill>
                <a:latin typeface="Arial"/>
                <a:ea typeface="Arial"/>
                <a:cs typeface="Arial"/>
                <a:sym typeface="Arial"/>
              </a:rPr>
              <a:t>PUASA BAGI PESAKIT</a:t>
            </a:r>
            <a:endParaRPr/>
          </a:p>
        </p:txBody>
      </p:sp>
      <p:sp>
        <p:nvSpPr>
          <p:cNvPr id="244" name="Google Shape;244;p34"/>
          <p:cNvSpPr txBox="1"/>
          <p:nvPr>
            <p:ph idx="1" type="body"/>
          </p:nvPr>
        </p:nvSpPr>
        <p:spPr>
          <a:xfrm>
            <a:off x="838200" y="2362200"/>
            <a:ext cx="7692900" cy="3724200"/>
          </a:xfrm>
          <a:prstGeom prst="rect">
            <a:avLst/>
          </a:prstGeom>
          <a:noFill/>
          <a:ln>
            <a:noFill/>
          </a:ln>
        </p:spPr>
        <p:txBody>
          <a:bodyPr anchorCtr="0" anchor="t" bIns="45700" lIns="91425" spcFirstLastPara="1" rIns="91425" wrap="square" tIns="45700">
            <a:noAutofit/>
          </a:bodyPr>
          <a:lstStyle/>
          <a:p>
            <a:pPr indent="-342900" lvl="0" marL="342900" marR="0" rtl="0" algn="just">
              <a:lnSpc>
                <a:spcPct val="100000"/>
              </a:lnSpc>
              <a:spcBef>
                <a:spcPts val="0"/>
              </a:spcBef>
              <a:spcAft>
                <a:spcPts val="0"/>
              </a:spcAft>
              <a:buClr>
                <a:schemeClr val="dk1"/>
              </a:buClr>
              <a:buSzPts val="2100"/>
              <a:buFont typeface="Noto Sans Symbols"/>
              <a:buChar char="●"/>
            </a:pPr>
            <a:r>
              <a:rPr b="0" i="0" lang="en-US" sz="2800" u="none">
                <a:solidFill>
                  <a:schemeClr val="dk1"/>
                </a:solidFill>
                <a:latin typeface="Arial"/>
                <a:ea typeface="Arial"/>
                <a:cs typeface="Arial"/>
                <a:sym typeface="Arial"/>
              </a:rPr>
              <a:t>Syarak mengharuskan pesakit-pesakit meninggalkan puasa sekiranya ia tidak mampu melakukannya. Ia wajib menggantikannya (qadha’) berdasarkan</a:t>
            </a:r>
            <a:endParaRPr/>
          </a:p>
          <a:p>
            <a:pPr indent="-342900" lvl="0" marL="342900" marR="0" rtl="0" algn="just">
              <a:lnSpc>
                <a:spcPct val="100000"/>
              </a:lnSpc>
              <a:spcBef>
                <a:spcPts val="560"/>
              </a:spcBef>
              <a:spcAft>
                <a:spcPts val="0"/>
              </a:spcAft>
              <a:buClr>
                <a:schemeClr val="dk1"/>
              </a:buClr>
              <a:buSzPts val="2100"/>
              <a:buFont typeface="Noto Sans Symbols"/>
              <a:buChar char="●"/>
            </a:pPr>
            <a:r>
              <a:rPr b="0" i="0" lang="en-US" sz="2800" u="none">
                <a:solidFill>
                  <a:schemeClr val="dk1"/>
                </a:solidFill>
                <a:latin typeface="Arial"/>
                <a:ea typeface="Arial"/>
                <a:cs typeface="Arial"/>
                <a:sym typeface="Arial"/>
              </a:rPr>
              <a:t>firman Allah SWT</a:t>
            </a:r>
            <a:endParaRPr/>
          </a:p>
        </p:txBody>
      </p:sp>
      <p:sp>
        <p:nvSpPr>
          <p:cNvPr id="245" name="Google Shape;245;p34"/>
          <p:cNvSpPr txBox="1"/>
          <p:nvPr/>
        </p:nvSpPr>
        <p:spPr>
          <a:xfrm>
            <a:off x="5791200" y="6248400"/>
            <a:ext cx="2897100" cy="474600"/>
          </a:xfrm>
          <a:prstGeom prst="rect">
            <a:avLst/>
          </a:prstGeom>
          <a:noFill/>
          <a:ln>
            <a:noFill/>
          </a:ln>
        </p:spPr>
        <p:txBody>
          <a:bodyPr anchorCtr="0" anchor="b"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400"/>
              <a:buFont typeface="Arial"/>
              <a:buNone/>
            </a:pPr>
            <a:r>
              <a:rPr b="0" i="0" lang="en-US" sz="1400" u="none">
                <a:solidFill>
                  <a:schemeClr val="dk1"/>
                </a:solidFill>
                <a:latin typeface="Arial"/>
                <a:ea typeface="Arial"/>
                <a:cs typeface="Arial"/>
                <a:sym typeface="Arial"/>
              </a:rPr>
              <a:t>KLUSTER AL-QURAN, AL-SUNNAH DAN PENDIDIKAN ISLAM</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49" name="Shape 249"/>
        <p:cNvGrpSpPr/>
        <p:nvPr/>
      </p:nvGrpSpPr>
      <p:grpSpPr>
        <a:xfrm>
          <a:off x="0" y="0"/>
          <a:ext cx="0" cy="0"/>
          <a:chOff x="0" y="0"/>
          <a:chExt cx="0" cy="0"/>
        </a:xfrm>
      </p:grpSpPr>
      <p:sp>
        <p:nvSpPr>
          <p:cNvPr id="250" name="Google Shape;250;p35"/>
          <p:cNvSpPr/>
          <p:nvPr>
            <p:ph type="title"/>
          </p:nvPr>
        </p:nvSpPr>
        <p:spPr>
          <a:xfrm>
            <a:off x="762000" y="762000"/>
            <a:ext cx="7924800" cy="1143000"/>
          </a:xfrm>
          <a:prstGeom prst="roundRect">
            <a:avLst>
              <a:gd fmla="val 16667" name="adj"/>
            </a:avLst>
          </a:prstGeom>
          <a:noFill/>
          <a:ln>
            <a:noFill/>
          </a:ln>
        </p:spPr>
        <p:txBody>
          <a:bodyPr anchorCtr="0" anchor="b" bIns="45700" lIns="91425" spcFirstLastPara="1" rIns="91425" wrap="square" tIns="45700">
            <a:noAutofit/>
          </a:bodyPr>
          <a:lstStyle/>
          <a:p>
            <a:pPr indent="0" lvl="0" marL="0" rtl="0" algn="l">
              <a:lnSpc>
                <a:spcPct val="90000"/>
              </a:lnSpc>
              <a:spcBef>
                <a:spcPts val="0"/>
              </a:spcBef>
              <a:spcAft>
                <a:spcPts val="0"/>
              </a:spcAft>
              <a:buNone/>
            </a:pPr>
            <a:r>
              <a:t/>
            </a:r>
            <a:endParaRPr b="1" sz="3600">
              <a:solidFill>
                <a:schemeClr val="dk2"/>
              </a:solidFill>
              <a:latin typeface="Arial"/>
              <a:ea typeface="Arial"/>
              <a:cs typeface="Arial"/>
              <a:sym typeface="Arial"/>
            </a:endParaRPr>
          </a:p>
        </p:txBody>
      </p:sp>
      <p:sp>
        <p:nvSpPr>
          <p:cNvPr id="251" name="Google Shape;251;p35"/>
          <p:cNvSpPr txBox="1"/>
          <p:nvPr>
            <p:ph idx="1" type="body"/>
          </p:nvPr>
        </p:nvSpPr>
        <p:spPr>
          <a:xfrm>
            <a:off x="838200" y="2362200"/>
            <a:ext cx="7692900" cy="3724200"/>
          </a:xfrm>
          <a:prstGeom prst="rect">
            <a:avLst/>
          </a:prstGeom>
          <a:noFill/>
          <a:ln>
            <a:noFill/>
          </a:ln>
        </p:spPr>
        <p:txBody>
          <a:bodyPr anchorCtr="0" anchor="t" bIns="45700" lIns="91425" spcFirstLastPara="1" rIns="91425" wrap="square" tIns="45700">
            <a:noAutofit/>
          </a:bodyPr>
          <a:lstStyle/>
          <a:p>
            <a:pPr indent="-209550" lvl="0" marL="342900" marR="0" rtl="0" algn="l">
              <a:spcBef>
                <a:spcPts val="0"/>
              </a:spcBef>
              <a:spcAft>
                <a:spcPts val="0"/>
              </a:spcAft>
              <a:buClr>
                <a:schemeClr val="dk1"/>
              </a:buClr>
              <a:buSzPts val="2100"/>
              <a:buFont typeface="Noto Sans Symbols"/>
              <a:buNone/>
            </a:pPr>
            <a:r>
              <a:t/>
            </a:r>
            <a:endParaRPr sz="2800">
              <a:solidFill>
                <a:schemeClr val="dk1"/>
              </a:solidFill>
              <a:latin typeface="Arial"/>
              <a:ea typeface="Arial"/>
              <a:cs typeface="Arial"/>
              <a:sym typeface="Arial"/>
            </a:endParaRPr>
          </a:p>
        </p:txBody>
      </p:sp>
      <p:sp>
        <p:nvSpPr>
          <p:cNvPr id="252" name="Google Shape;252;p35"/>
          <p:cNvSpPr txBox="1"/>
          <p:nvPr/>
        </p:nvSpPr>
        <p:spPr>
          <a:xfrm>
            <a:off x="5791200" y="6248400"/>
            <a:ext cx="2897100" cy="474600"/>
          </a:xfrm>
          <a:prstGeom prst="rect">
            <a:avLst/>
          </a:prstGeom>
          <a:noFill/>
          <a:ln>
            <a:noFill/>
          </a:ln>
        </p:spPr>
        <p:txBody>
          <a:bodyPr anchorCtr="0" anchor="b"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400"/>
              <a:buFont typeface="Arial"/>
              <a:buNone/>
            </a:pPr>
            <a:r>
              <a:rPr b="0" i="0" lang="en-US" sz="1400" u="none">
                <a:solidFill>
                  <a:schemeClr val="dk1"/>
                </a:solidFill>
                <a:latin typeface="Arial"/>
                <a:ea typeface="Arial"/>
                <a:cs typeface="Arial"/>
                <a:sym typeface="Arial"/>
              </a:rPr>
              <a:t>KLUSTER AL-QURAN, AL-SUNNAH DAN PENDIDIKAN ISLAM</a:t>
            </a:r>
            <a:endParaRPr/>
          </a:p>
        </p:txBody>
      </p:sp>
      <p:pic>
        <p:nvPicPr>
          <p:cNvPr id="253" name="Google Shape;253;p35"/>
          <p:cNvPicPr preferRelativeResize="0"/>
          <p:nvPr/>
        </p:nvPicPr>
        <p:blipFill rotWithShape="1">
          <a:blip r:embed="rId3">
            <a:alphaModFix/>
          </a:blip>
          <a:srcRect b="0" l="0" r="0" t="0"/>
          <a:stretch/>
        </p:blipFill>
        <p:spPr>
          <a:xfrm>
            <a:off x="1066800" y="2381250"/>
            <a:ext cx="7010400" cy="2095500"/>
          </a:xfrm>
          <a:prstGeom prst="rect">
            <a:avLst/>
          </a:prstGeom>
          <a:noFill/>
          <a:ln>
            <a:noFill/>
          </a:ln>
        </p:spPr>
      </p:pic>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57" name="Shape 257"/>
        <p:cNvGrpSpPr/>
        <p:nvPr/>
      </p:nvGrpSpPr>
      <p:grpSpPr>
        <a:xfrm>
          <a:off x="0" y="0"/>
          <a:ext cx="0" cy="0"/>
          <a:chOff x="0" y="0"/>
          <a:chExt cx="0" cy="0"/>
        </a:xfrm>
      </p:grpSpPr>
      <p:sp>
        <p:nvSpPr>
          <p:cNvPr id="258" name="Google Shape;258;p36"/>
          <p:cNvSpPr txBox="1"/>
          <p:nvPr>
            <p:ph idx="1" type="body"/>
          </p:nvPr>
        </p:nvSpPr>
        <p:spPr>
          <a:xfrm>
            <a:off x="838200" y="2362200"/>
            <a:ext cx="7692900" cy="37242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2100"/>
              <a:buFont typeface="Noto Sans Symbols"/>
              <a:buChar char="●"/>
            </a:pPr>
            <a:r>
              <a:rPr b="0" i="0" lang="en-US" sz="2800" u="none">
                <a:solidFill>
                  <a:schemeClr val="dk1"/>
                </a:solidFill>
                <a:latin typeface="Arial"/>
                <a:ea typeface="Arial"/>
                <a:cs typeface="Arial"/>
                <a:sym typeface="Arial"/>
              </a:rPr>
              <a:t>“(</a:t>
            </a:r>
            <a:r>
              <a:rPr b="0" i="0" lang="en-US" sz="1800" u="none">
                <a:solidFill>
                  <a:schemeClr val="dk1"/>
                </a:solidFill>
                <a:latin typeface="Arial"/>
                <a:ea typeface="Arial"/>
                <a:cs typeface="Arial"/>
                <a:sym typeface="Arial"/>
              </a:rPr>
              <a:t>Puasa yang diwajibkan itu ialah) beberapa hari yang tertentu; maka</a:t>
            </a:r>
            <a:endParaRPr/>
          </a:p>
          <a:p>
            <a:pPr indent="-342900" lvl="0" marL="342900" marR="0" rtl="0" algn="just">
              <a:lnSpc>
                <a:spcPct val="100000"/>
              </a:lnSpc>
              <a:spcBef>
                <a:spcPts val="360"/>
              </a:spcBef>
              <a:spcAft>
                <a:spcPts val="0"/>
              </a:spcAft>
              <a:buClr>
                <a:schemeClr val="dk1"/>
              </a:buClr>
              <a:buSzPts val="1350"/>
              <a:buFont typeface="Noto Sans Symbols"/>
              <a:buChar char="●"/>
            </a:pPr>
            <a:r>
              <a:rPr b="0" i="0" lang="en-US" sz="1800" u="none">
                <a:solidFill>
                  <a:schemeClr val="dk1"/>
                </a:solidFill>
                <a:latin typeface="Arial"/>
                <a:ea typeface="Arial"/>
                <a:cs typeface="Arial"/>
                <a:sym typeface="Arial"/>
              </a:rPr>
              <a:t>sesiapa di antara kamu yang sakit, atau dalam musafir, (bolehlah ia berbuka)bkemudian wajiblah ia berpuasa sebanyak (hari yang dibuka) itu pada hari-hari yang lain; dan wajib atas orang-orang yang tidak terdaya berpuasa (kerana tua dan sebagainya) membayar fidyah iaitu memberi makan orang miskin. Maka sesiapa dengan sukarela   memberikan (bayaran fidyah) lebih dari yang ditentukan itu, maka itu adalah suatu kebaikan baginya; dan (walaupun demikian) berpuasa itu lebih baik bagi kamu (daripada memberi fidyah), kalau kamu mengetahui”. (al-Baqarah : 184 )</a:t>
            </a:r>
            <a:endParaRPr/>
          </a:p>
        </p:txBody>
      </p:sp>
      <p:sp>
        <p:nvSpPr>
          <p:cNvPr id="259" name="Google Shape;259;p36"/>
          <p:cNvSpPr txBox="1"/>
          <p:nvPr/>
        </p:nvSpPr>
        <p:spPr>
          <a:xfrm>
            <a:off x="5791200" y="6248400"/>
            <a:ext cx="2897100" cy="474600"/>
          </a:xfrm>
          <a:prstGeom prst="rect">
            <a:avLst/>
          </a:prstGeom>
          <a:noFill/>
          <a:ln>
            <a:noFill/>
          </a:ln>
        </p:spPr>
        <p:txBody>
          <a:bodyPr anchorCtr="0" anchor="b"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400"/>
              <a:buFont typeface="Arial"/>
              <a:buNone/>
            </a:pPr>
            <a:r>
              <a:rPr b="0" i="0" lang="en-US" sz="1400" u="none">
                <a:solidFill>
                  <a:schemeClr val="dk1"/>
                </a:solidFill>
                <a:latin typeface="Arial"/>
                <a:ea typeface="Arial"/>
                <a:cs typeface="Arial"/>
                <a:sym typeface="Arial"/>
              </a:rPr>
              <a:t>KLUSTER AL-QURAN, AL-SUNNAH DAN PENDIDIKAN ISLAM</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63" name="Shape 263"/>
        <p:cNvGrpSpPr/>
        <p:nvPr/>
      </p:nvGrpSpPr>
      <p:grpSpPr>
        <a:xfrm>
          <a:off x="0" y="0"/>
          <a:ext cx="0" cy="0"/>
          <a:chOff x="0" y="0"/>
          <a:chExt cx="0" cy="0"/>
        </a:xfrm>
      </p:grpSpPr>
      <p:sp>
        <p:nvSpPr>
          <p:cNvPr id="264" name="Google Shape;264;p37"/>
          <p:cNvSpPr/>
          <p:nvPr>
            <p:ph type="title"/>
          </p:nvPr>
        </p:nvSpPr>
        <p:spPr>
          <a:xfrm>
            <a:off x="762000" y="762000"/>
            <a:ext cx="7924800" cy="1143000"/>
          </a:xfrm>
          <a:prstGeom prst="roundRect">
            <a:avLst>
              <a:gd fmla="val 16667" name="adj"/>
            </a:avLst>
          </a:prstGeom>
          <a:noFill/>
          <a:ln>
            <a:noFill/>
          </a:ln>
        </p:spPr>
        <p:txBody>
          <a:bodyPr anchorCtr="0" anchor="b" bIns="45700" lIns="91425" spcFirstLastPara="1" rIns="91425" wrap="square" tIns="45700">
            <a:noAutofit/>
          </a:bodyPr>
          <a:lstStyle/>
          <a:p>
            <a:pPr indent="0" lvl="0" marL="0" rtl="0" algn="ctr">
              <a:lnSpc>
                <a:spcPct val="90000"/>
              </a:lnSpc>
              <a:spcBef>
                <a:spcPts val="0"/>
              </a:spcBef>
              <a:spcAft>
                <a:spcPts val="0"/>
              </a:spcAft>
              <a:buClr>
                <a:schemeClr val="dk2"/>
              </a:buClr>
              <a:buSzPts val="3600"/>
              <a:buFont typeface="Arial"/>
              <a:buNone/>
            </a:pPr>
            <a:r>
              <a:rPr b="1" i="0" lang="en-US" sz="3600" u="none">
                <a:solidFill>
                  <a:schemeClr val="dk2"/>
                </a:solidFill>
                <a:latin typeface="Arial"/>
                <a:ea typeface="Arial"/>
                <a:cs typeface="Arial"/>
                <a:sym typeface="Arial"/>
              </a:rPr>
              <a:t>KEDUDUKAN SAKIT</a:t>
            </a:r>
            <a:endParaRPr/>
          </a:p>
        </p:txBody>
      </p:sp>
      <p:sp>
        <p:nvSpPr>
          <p:cNvPr id="265" name="Google Shape;265;p37"/>
          <p:cNvSpPr txBox="1"/>
          <p:nvPr>
            <p:ph idx="1" type="body"/>
          </p:nvPr>
        </p:nvSpPr>
        <p:spPr>
          <a:xfrm>
            <a:off x="838200" y="2362200"/>
            <a:ext cx="7692900" cy="3724200"/>
          </a:xfrm>
          <a:prstGeom prst="rect">
            <a:avLst/>
          </a:prstGeom>
          <a:noFill/>
          <a:ln>
            <a:noFill/>
          </a:ln>
        </p:spPr>
        <p:txBody>
          <a:bodyPr anchorCtr="0" anchor="t" bIns="45700" lIns="91425" spcFirstLastPara="1" rIns="91425" wrap="square" tIns="45700">
            <a:noAutofit/>
          </a:bodyPr>
          <a:lstStyle/>
          <a:p>
            <a:pPr indent="-342900" lvl="0" marL="342900" marR="0" rtl="0" algn="just">
              <a:lnSpc>
                <a:spcPct val="100000"/>
              </a:lnSpc>
              <a:spcBef>
                <a:spcPts val="0"/>
              </a:spcBef>
              <a:spcAft>
                <a:spcPts val="0"/>
              </a:spcAft>
              <a:buClr>
                <a:schemeClr val="dk1"/>
              </a:buClr>
              <a:buSzPts val="1350"/>
              <a:buFont typeface="Noto Sans Symbols"/>
              <a:buChar char="●"/>
            </a:pPr>
            <a:r>
              <a:rPr b="0" i="0" lang="en-US" sz="1800" u="none">
                <a:solidFill>
                  <a:schemeClr val="dk1"/>
                </a:solidFill>
                <a:latin typeface="Arial"/>
                <a:ea typeface="Arial"/>
                <a:cs typeface="Arial"/>
                <a:sym typeface="Arial"/>
              </a:rPr>
              <a:t>Sekiranya seseorang pesakit menderita kesakitan dia perlu mendapat</a:t>
            </a:r>
            <a:endParaRPr/>
          </a:p>
          <a:p>
            <a:pPr indent="-342900" lvl="0" marL="342900" marR="0" rtl="0" algn="just">
              <a:lnSpc>
                <a:spcPct val="100000"/>
              </a:lnSpc>
              <a:spcBef>
                <a:spcPts val="360"/>
              </a:spcBef>
              <a:spcAft>
                <a:spcPts val="0"/>
              </a:spcAft>
              <a:buClr>
                <a:schemeClr val="dk1"/>
              </a:buClr>
              <a:buSzPts val="1350"/>
              <a:buFont typeface="Noto Sans Symbols"/>
              <a:buChar char="●"/>
            </a:pPr>
            <a:r>
              <a:rPr b="0" i="0" lang="en-US" sz="1800" u="none">
                <a:solidFill>
                  <a:schemeClr val="dk1"/>
                </a:solidFill>
                <a:latin typeface="Arial"/>
                <a:ea typeface="Arial"/>
                <a:cs typeface="Arial"/>
                <a:sym typeface="Arial"/>
              </a:rPr>
              <a:t>nasihat doktor pakar beragama Islam untuk menentukan sama ada boleh berpuasa ataupun sebaliknya. Pesakit yang tiada harapan untuk sembuh, wajib membayar fidyah iaitu memberi makan kepada orang miskin mengikut bilangan hari yang ditinggalkan.</a:t>
            </a:r>
            <a:endParaRPr/>
          </a:p>
          <a:p>
            <a:pPr indent="-342900" lvl="0" marL="342900" marR="0" rtl="0" algn="just">
              <a:lnSpc>
                <a:spcPct val="100000"/>
              </a:lnSpc>
              <a:spcBef>
                <a:spcPts val="360"/>
              </a:spcBef>
              <a:spcAft>
                <a:spcPts val="0"/>
              </a:spcAft>
              <a:buClr>
                <a:schemeClr val="dk1"/>
              </a:buClr>
              <a:buSzPts val="1350"/>
              <a:buFont typeface="Noto Sans Symbols"/>
              <a:buNone/>
            </a:pPr>
            <a:r>
              <a:t/>
            </a:r>
            <a:endParaRPr b="0" i="0" sz="1800" u="none">
              <a:solidFill>
                <a:schemeClr val="dk1"/>
              </a:solidFill>
              <a:latin typeface="Arial"/>
              <a:ea typeface="Arial"/>
              <a:cs typeface="Arial"/>
              <a:sym typeface="Arial"/>
            </a:endParaRPr>
          </a:p>
          <a:p>
            <a:pPr indent="-342900" lvl="0" marL="342900" marR="0" rtl="0" algn="just">
              <a:lnSpc>
                <a:spcPct val="100000"/>
              </a:lnSpc>
              <a:spcBef>
                <a:spcPts val="360"/>
              </a:spcBef>
              <a:spcAft>
                <a:spcPts val="0"/>
              </a:spcAft>
              <a:buClr>
                <a:schemeClr val="dk1"/>
              </a:buClr>
              <a:buSzPts val="1350"/>
              <a:buFont typeface="Noto Sans Symbols"/>
              <a:buChar char="●"/>
            </a:pPr>
            <a:r>
              <a:rPr b="0" i="0" lang="en-US" sz="1800" u="none">
                <a:solidFill>
                  <a:schemeClr val="dk1"/>
                </a:solidFill>
                <a:latin typeface="Arial"/>
                <a:ea typeface="Arial"/>
                <a:cs typeface="Arial"/>
                <a:sym typeface="Arial"/>
              </a:rPr>
              <a:t>Dr. Wahbah al-Zuhaily memberikan pengertian ’sakit’ yang  membolehkan berbuka ialah sakit yang mendatangkan kesukaran yang amat sangat. Berkemungkinan sekiranya pesakit itu meneruskan puasanya maka akan mengakibatkan suatu yang buruk terjadi,  dibimbangi akan bertambah sakit atau lambat sembuh.</a:t>
            </a:r>
            <a:endParaRPr/>
          </a:p>
        </p:txBody>
      </p:sp>
      <p:sp>
        <p:nvSpPr>
          <p:cNvPr id="266" name="Google Shape;266;p37"/>
          <p:cNvSpPr txBox="1"/>
          <p:nvPr/>
        </p:nvSpPr>
        <p:spPr>
          <a:xfrm>
            <a:off x="5791200" y="6248400"/>
            <a:ext cx="2897100" cy="474600"/>
          </a:xfrm>
          <a:prstGeom prst="rect">
            <a:avLst/>
          </a:prstGeom>
          <a:noFill/>
          <a:ln>
            <a:noFill/>
          </a:ln>
        </p:spPr>
        <p:txBody>
          <a:bodyPr anchorCtr="0" anchor="b"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400"/>
              <a:buFont typeface="Arial"/>
              <a:buNone/>
            </a:pPr>
            <a:r>
              <a:rPr b="0" i="0" lang="en-US" sz="1400" u="none">
                <a:solidFill>
                  <a:schemeClr val="dk1"/>
                </a:solidFill>
                <a:latin typeface="Arial"/>
                <a:ea typeface="Arial"/>
                <a:cs typeface="Arial"/>
                <a:sym typeface="Arial"/>
              </a:rPr>
              <a:t>KLUSTER AL-QURAN, AL-SUNNAH DAN PENDIDIKAN ISLAM</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70" name="Shape 270"/>
        <p:cNvGrpSpPr/>
        <p:nvPr/>
      </p:nvGrpSpPr>
      <p:grpSpPr>
        <a:xfrm>
          <a:off x="0" y="0"/>
          <a:ext cx="0" cy="0"/>
          <a:chOff x="0" y="0"/>
          <a:chExt cx="0" cy="0"/>
        </a:xfrm>
      </p:grpSpPr>
      <p:sp>
        <p:nvSpPr>
          <p:cNvPr id="271" name="Google Shape;271;p38"/>
          <p:cNvSpPr/>
          <p:nvPr>
            <p:ph type="title"/>
          </p:nvPr>
        </p:nvSpPr>
        <p:spPr>
          <a:xfrm>
            <a:off x="762000" y="762000"/>
            <a:ext cx="7924800" cy="1143000"/>
          </a:xfrm>
          <a:prstGeom prst="roundRect">
            <a:avLst>
              <a:gd fmla="val 16667" name="adj"/>
            </a:avLst>
          </a:prstGeom>
          <a:noFill/>
          <a:ln>
            <a:noFill/>
          </a:ln>
        </p:spPr>
        <p:txBody>
          <a:bodyPr anchorCtr="0" anchor="b" bIns="45700" lIns="91425" spcFirstLastPara="1" rIns="91425" wrap="square" tIns="45700">
            <a:noAutofit/>
          </a:bodyPr>
          <a:lstStyle/>
          <a:p>
            <a:pPr indent="0" lvl="0" marL="0" rtl="0" algn="l">
              <a:lnSpc>
                <a:spcPct val="90000"/>
              </a:lnSpc>
              <a:spcBef>
                <a:spcPts val="0"/>
              </a:spcBef>
              <a:spcAft>
                <a:spcPts val="0"/>
              </a:spcAft>
              <a:buNone/>
            </a:pPr>
            <a:r>
              <a:t/>
            </a:r>
            <a:endParaRPr b="1" sz="3600">
              <a:solidFill>
                <a:schemeClr val="dk2"/>
              </a:solidFill>
              <a:latin typeface="Arial"/>
              <a:ea typeface="Arial"/>
              <a:cs typeface="Arial"/>
              <a:sym typeface="Arial"/>
            </a:endParaRPr>
          </a:p>
        </p:txBody>
      </p:sp>
      <p:sp>
        <p:nvSpPr>
          <p:cNvPr id="272" name="Google Shape;272;p38"/>
          <p:cNvSpPr txBox="1"/>
          <p:nvPr>
            <p:ph idx="1" type="body"/>
          </p:nvPr>
        </p:nvSpPr>
        <p:spPr>
          <a:xfrm>
            <a:off x="838200" y="2362200"/>
            <a:ext cx="7692900" cy="3724200"/>
          </a:xfrm>
          <a:prstGeom prst="rect">
            <a:avLst/>
          </a:prstGeom>
          <a:noFill/>
          <a:ln>
            <a:noFill/>
          </a:ln>
        </p:spPr>
        <p:txBody>
          <a:bodyPr anchorCtr="0" anchor="t" bIns="45700" lIns="91425" spcFirstLastPara="1" rIns="91425" wrap="square" tIns="45700">
            <a:noAutofit/>
          </a:bodyPr>
          <a:lstStyle/>
          <a:p>
            <a:pPr indent="-342900" lvl="0" marL="342900" marR="0" rtl="0" algn="just">
              <a:lnSpc>
                <a:spcPct val="100000"/>
              </a:lnSpc>
              <a:spcBef>
                <a:spcPts val="0"/>
              </a:spcBef>
              <a:spcAft>
                <a:spcPts val="0"/>
              </a:spcAft>
              <a:buClr>
                <a:schemeClr val="dk1"/>
              </a:buClr>
              <a:buSzPts val="1350"/>
              <a:buFont typeface="Noto Sans Symbols"/>
              <a:buChar char="●"/>
            </a:pPr>
            <a:r>
              <a:rPr b="0" i="0" lang="en-US" sz="1800" u="none">
                <a:solidFill>
                  <a:schemeClr val="dk1"/>
                </a:solidFill>
                <a:latin typeface="Arial"/>
                <a:ea typeface="Arial"/>
                <a:cs typeface="Arial"/>
                <a:sym typeface="Arial"/>
              </a:rPr>
              <a:t>Bagi orang sakit terdapat kelonggaran jika mereka menunaikan ibadat puasa itu menyebabkannya tidak terdaya untuk menunaikan puasa atau puasanya itu akan mendatangkan mudarat atau melambatkan kesembuhan. Kelonggaran berpuasa bagi orang sakit ini disebutkan dalam al-Qur'an, Allah Subhanahu waTa'ala berfirman:</a:t>
            </a:r>
            <a:endParaRPr/>
          </a:p>
          <a:p>
            <a:pPr indent="-257175" lvl="0" marL="342900" marR="0" rtl="0" algn="just">
              <a:lnSpc>
                <a:spcPct val="100000"/>
              </a:lnSpc>
              <a:spcBef>
                <a:spcPts val="360"/>
              </a:spcBef>
              <a:spcAft>
                <a:spcPts val="0"/>
              </a:spcAft>
              <a:buClr>
                <a:schemeClr val="dk1"/>
              </a:buClr>
              <a:buSzPts val="1350"/>
              <a:buFont typeface="Noto Sans Symbols"/>
              <a:buNone/>
            </a:pPr>
            <a:r>
              <a:t/>
            </a:r>
            <a:endParaRPr b="0" i="0" sz="1800" u="none">
              <a:solidFill>
                <a:schemeClr val="dk1"/>
              </a:solidFill>
              <a:latin typeface="Arial"/>
              <a:ea typeface="Arial"/>
              <a:cs typeface="Arial"/>
              <a:sym typeface="Arial"/>
            </a:endParaRPr>
          </a:p>
          <a:p>
            <a:pPr indent="-342900" lvl="0" marL="342900" marR="0" rtl="0" algn="just">
              <a:lnSpc>
                <a:spcPct val="100000"/>
              </a:lnSpc>
              <a:spcBef>
                <a:spcPts val="360"/>
              </a:spcBef>
              <a:spcAft>
                <a:spcPts val="0"/>
              </a:spcAft>
              <a:buClr>
                <a:schemeClr val="dk1"/>
              </a:buClr>
              <a:buSzPts val="1350"/>
              <a:buFont typeface="Noto Sans Symbols"/>
              <a:buChar char="●"/>
            </a:pPr>
            <a:r>
              <a:rPr b="0" i="0" lang="en-US" sz="1800" u="none">
                <a:solidFill>
                  <a:schemeClr val="dk1"/>
                </a:solidFill>
                <a:latin typeface="Arial"/>
                <a:ea typeface="Arial"/>
                <a:cs typeface="Arial"/>
                <a:sym typeface="Arial"/>
              </a:rPr>
              <a:t>Maksudnya: "Maka sesiapa antara kamu yang sakit, atau dalam musafir (bolehlah dia berbuka, jika dia berbuka) maka wajiblah dia berpuasa sebanyak (hari yang dia berbuka) itu pada hari-hari yang lain."(Surah Al-Baqarah: 184)</a:t>
            </a:r>
            <a:endParaRPr/>
          </a:p>
          <a:p>
            <a:pPr indent="-257175" lvl="0" marL="342900" marR="0" rtl="0" algn="l">
              <a:spcBef>
                <a:spcPts val="360"/>
              </a:spcBef>
              <a:spcAft>
                <a:spcPts val="0"/>
              </a:spcAft>
              <a:buClr>
                <a:schemeClr val="dk1"/>
              </a:buClr>
              <a:buSzPts val="1350"/>
              <a:buFont typeface="Noto Sans Symbols"/>
              <a:buNone/>
            </a:pPr>
            <a:r>
              <a:t/>
            </a:r>
            <a:endParaRPr b="0" i="0" sz="1800" u="none">
              <a:solidFill>
                <a:schemeClr val="dk1"/>
              </a:solidFill>
              <a:latin typeface="Arial"/>
              <a:ea typeface="Arial"/>
              <a:cs typeface="Arial"/>
              <a:sym typeface="Arial"/>
            </a:endParaRPr>
          </a:p>
        </p:txBody>
      </p:sp>
      <p:sp>
        <p:nvSpPr>
          <p:cNvPr id="273" name="Google Shape;273;p38"/>
          <p:cNvSpPr txBox="1"/>
          <p:nvPr/>
        </p:nvSpPr>
        <p:spPr>
          <a:xfrm>
            <a:off x="5791200" y="6248400"/>
            <a:ext cx="2897100" cy="474600"/>
          </a:xfrm>
          <a:prstGeom prst="rect">
            <a:avLst/>
          </a:prstGeom>
          <a:noFill/>
          <a:ln>
            <a:noFill/>
          </a:ln>
        </p:spPr>
        <p:txBody>
          <a:bodyPr anchorCtr="0" anchor="b"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400"/>
              <a:buFont typeface="Arial"/>
              <a:buNone/>
            </a:pPr>
            <a:r>
              <a:rPr b="0" i="0" lang="en-US" sz="1400" u="none">
                <a:solidFill>
                  <a:schemeClr val="dk1"/>
                </a:solidFill>
                <a:latin typeface="Arial"/>
                <a:ea typeface="Arial"/>
                <a:cs typeface="Arial"/>
                <a:sym typeface="Arial"/>
              </a:rPr>
              <a:t>KLUSTER AL-QURAN, AL-SUNNAH DAN PENDIDIKAN ISLAM</a:t>
            </a:r>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77" name="Shape 277"/>
        <p:cNvGrpSpPr/>
        <p:nvPr/>
      </p:nvGrpSpPr>
      <p:grpSpPr>
        <a:xfrm>
          <a:off x="0" y="0"/>
          <a:ext cx="0" cy="0"/>
          <a:chOff x="0" y="0"/>
          <a:chExt cx="0" cy="0"/>
        </a:xfrm>
      </p:grpSpPr>
      <p:sp>
        <p:nvSpPr>
          <p:cNvPr id="278" name="Google Shape;278;p39"/>
          <p:cNvSpPr/>
          <p:nvPr>
            <p:ph type="title"/>
          </p:nvPr>
        </p:nvSpPr>
        <p:spPr>
          <a:xfrm>
            <a:off x="762000" y="762000"/>
            <a:ext cx="7924800" cy="1143000"/>
          </a:xfrm>
          <a:prstGeom prst="roundRect">
            <a:avLst>
              <a:gd fmla="val 16667" name="adj"/>
            </a:avLst>
          </a:prstGeom>
          <a:noFill/>
          <a:ln>
            <a:noFill/>
          </a:ln>
        </p:spPr>
        <p:txBody>
          <a:bodyPr anchorCtr="0" anchor="b" bIns="45700" lIns="91425" spcFirstLastPara="1" rIns="91425" wrap="square" tIns="45700">
            <a:noAutofit/>
          </a:bodyPr>
          <a:lstStyle/>
          <a:p>
            <a:pPr indent="0" lvl="0" marL="0" rtl="0" algn="l">
              <a:lnSpc>
                <a:spcPct val="90000"/>
              </a:lnSpc>
              <a:spcBef>
                <a:spcPts val="0"/>
              </a:spcBef>
              <a:spcAft>
                <a:spcPts val="0"/>
              </a:spcAft>
              <a:buNone/>
            </a:pPr>
            <a:r>
              <a:t/>
            </a:r>
            <a:endParaRPr b="1" sz="3600">
              <a:solidFill>
                <a:schemeClr val="dk2"/>
              </a:solidFill>
              <a:latin typeface="Arial"/>
              <a:ea typeface="Arial"/>
              <a:cs typeface="Arial"/>
              <a:sym typeface="Arial"/>
            </a:endParaRPr>
          </a:p>
        </p:txBody>
      </p:sp>
      <p:sp>
        <p:nvSpPr>
          <p:cNvPr id="279" name="Google Shape;279;p39"/>
          <p:cNvSpPr txBox="1"/>
          <p:nvPr>
            <p:ph idx="1" type="body"/>
          </p:nvPr>
        </p:nvSpPr>
        <p:spPr>
          <a:xfrm>
            <a:off x="838200" y="2362200"/>
            <a:ext cx="7692900" cy="3724200"/>
          </a:xfrm>
          <a:prstGeom prst="rect">
            <a:avLst/>
          </a:prstGeom>
          <a:noFill/>
          <a:ln>
            <a:noFill/>
          </a:ln>
        </p:spPr>
        <p:txBody>
          <a:bodyPr anchorCtr="0" anchor="t" bIns="45700" lIns="91425" spcFirstLastPara="1" rIns="91425" wrap="square" tIns="45700">
            <a:noAutofit/>
          </a:bodyPr>
          <a:lstStyle/>
          <a:p>
            <a:pPr indent="-342900" lvl="0" marL="342900" marR="0" rtl="0" algn="just">
              <a:lnSpc>
                <a:spcPct val="100000"/>
              </a:lnSpc>
              <a:spcBef>
                <a:spcPts val="0"/>
              </a:spcBef>
              <a:spcAft>
                <a:spcPts val="0"/>
              </a:spcAft>
              <a:buClr>
                <a:schemeClr val="dk1"/>
              </a:buClr>
              <a:buSzPts val="1500"/>
              <a:buFont typeface="Noto Sans Symbols"/>
              <a:buChar char="●"/>
            </a:pPr>
            <a:r>
              <a:rPr b="0" i="0" lang="en-US" sz="2000" u="none">
                <a:solidFill>
                  <a:schemeClr val="dk1"/>
                </a:solidFill>
                <a:latin typeface="Arial"/>
                <a:ea typeface="Arial"/>
                <a:cs typeface="Arial"/>
                <a:sym typeface="Arial"/>
              </a:rPr>
              <a:t>dalam keadaan sakit ada juga orang yang ingin meneruskan puasanya demi kerana ingin meraih keampunan selain pahala dari Allah Subhanahu wa Ta'ala di samping menghidupkan Ramadhan sebagaimana disebutkan dalam sebuah hadis bahawa Rasulullah Shallallahu 'alaihi wasallam bersabda:</a:t>
            </a:r>
            <a:endParaRPr/>
          </a:p>
          <a:p>
            <a:pPr indent="-247650" lvl="0" marL="342900" marR="0" rtl="0" algn="just">
              <a:lnSpc>
                <a:spcPct val="100000"/>
              </a:lnSpc>
              <a:spcBef>
                <a:spcPts val="400"/>
              </a:spcBef>
              <a:spcAft>
                <a:spcPts val="0"/>
              </a:spcAft>
              <a:buClr>
                <a:schemeClr val="dk1"/>
              </a:buClr>
              <a:buSzPts val="1500"/>
              <a:buFont typeface="Noto Sans Symbols"/>
              <a:buNone/>
            </a:pPr>
            <a:r>
              <a:t/>
            </a:r>
            <a:endParaRPr b="0" i="0" sz="2000" u="none">
              <a:solidFill>
                <a:schemeClr val="dk1"/>
              </a:solidFill>
              <a:latin typeface="Arial"/>
              <a:ea typeface="Arial"/>
              <a:cs typeface="Arial"/>
              <a:sym typeface="Arial"/>
            </a:endParaRPr>
          </a:p>
          <a:p>
            <a:pPr indent="-342900" lvl="0" marL="342900" marR="0" rtl="0" algn="just">
              <a:lnSpc>
                <a:spcPct val="100000"/>
              </a:lnSpc>
              <a:spcBef>
                <a:spcPts val="400"/>
              </a:spcBef>
              <a:spcAft>
                <a:spcPts val="0"/>
              </a:spcAft>
              <a:buClr>
                <a:schemeClr val="dk1"/>
              </a:buClr>
              <a:buSzPts val="1500"/>
              <a:buFont typeface="Noto Sans Symbols"/>
              <a:buChar char="●"/>
            </a:pPr>
            <a:r>
              <a:rPr b="0" i="0" lang="en-US" sz="2000" u="none">
                <a:solidFill>
                  <a:schemeClr val="dk1"/>
                </a:solidFill>
                <a:latin typeface="Arial"/>
                <a:ea typeface="Arial"/>
                <a:cs typeface="Arial"/>
                <a:sym typeface="Arial"/>
              </a:rPr>
              <a:t>Maksudnya: "Sesiapa yang berpuasa Ramadhan dengan penuh keimanan dan mengharapkan pahala daripada Allah, akan diampunkan dosanya yang terdahulu".(Hadis riwayat al-Bukhari)</a:t>
            </a:r>
            <a:endParaRPr/>
          </a:p>
          <a:p>
            <a:pPr indent="-247650" lvl="0" marL="342900" marR="0" rtl="0" algn="l">
              <a:spcBef>
                <a:spcPts val="400"/>
              </a:spcBef>
              <a:spcAft>
                <a:spcPts val="0"/>
              </a:spcAft>
              <a:buClr>
                <a:schemeClr val="dk1"/>
              </a:buClr>
              <a:buSzPts val="1500"/>
              <a:buFont typeface="Noto Sans Symbols"/>
              <a:buNone/>
            </a:pPr>
            <a:r>
              <a:t/>
            </a:r>
            <a:endParaRPr b="0" i="0" sz="2000" u="none">
              <a:solidFill>
                <a:schemeClr val="dk1"/>
              </a:solidFill>
              <a:latin typeface="Arial"/>
              <a:ea typeface="Arial"/>
              <a:cs typeface="Arial"/>
              <a:sym typeface="Arial"/>
            </a:endParaRPr>
          </a:p>
        </p:txBody>
      </p:sp>
      <p:sp>
        <p:nvSpPr>
          <p:cNvPr id="280" name="Google Shape;280;p39"/>
          <p:cNvSpPr txBox="1"/>
          <p:nvPr/>
        </p:nvSpPr>
        <p:spPr>
          <a:xfrm>
            <a:off x="5791200" y="6248400"/>
            <a:ext cx="2897100" cy="474600"/>
          </a:xfrm>
          <a:prstGeom prst="rect">
            <a:avLst/>
          </a:prstGeom>
          <a:noFill/>
          <a:ln>
            <a:noFill/>
          </a:ln>
        </p:spPr>
        <p:txBody>
          <a:bodyPr anchorCtr="0" anchor="b"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400"/>
              <a:buFont typeface="Arial"/>
              <a:buNone/>
            </a:pPr>
            <a:r>
              <a:rPr b="0" i="0" lang="en-US" sz="1400" u="none">
                <a:solidFill>
                  <a:schemeClr val="dk1"/>
                </a:solidFill>
                <a:latin typeface="Arial"/>
                <a:ea typeface="Arial"/>
                <a:cs typeface="Arial"/>
                <a:sym typeface="Arial"/>
              </a:rPr>
              <a:t>KLUSTER AL-QURAN, AL-SUNNAH DAN PENDIDIKAN ISLAM</a:t>
            </a:r>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84" name="Shape 284"/>
        <p:cNvGrpSpPr/>
        <p:nvPr/>
      </p:nvGrpSpPr>
      <p:grpSpPr>
        <a:xfrm>
          <a:off x="0" y="0"/>
          <a:ext cx="0" cy="0"/>
          <a:chOff x="0" y="0"/>
          <a:chExt cx="0" cy="0"/>
        </a:xfrm>
      </p:grpSpPr>
      <p:sp>
        <p:nvSpPr>
          <p:cNvPr id="285" name="Google Shape;285;p40"/>
          <p:cNvSpPr/>
          <p:nvPr>
            <p:ph type="title"/>
          </p:nvPr>
        </p:nvSpPr>
        <p:spPr>
          <a:xfrm>
            <a:off x="762000" y="762000"/>
            <a:ext cx="7924800" cy="1143000"/>
          </a:xfrm>
          <a:prstGeom prst="roundRect">
            <a:avLst>
              <a:gd fmla="val 16667" name="adj"/>
            </a:avLst>
          </a:prstGeom>
          <a:noFill/>
          <a:ln>
            <a:noFill/>
          </a:ln>
        </p:spPr>
        <p:txBody>
          <a:bodyPr anchorCtr="0" anchor="b" bIns="45700" lIns="91425" spcFirstLastPara="1" rIns="91425" wrap="square" tIns="45700">
            <a:noAutofit/>
          </a:bodyPr>
          <a:lstStyle/>
          <a:p>
            <a:pPr indent="0" lvl="0" marL="0" rtl="0" algn="ctr">
              <a:lnSpc>
                <a:spcPct val="90000"/>
              </a:lnSpc>
              <a:spcBef>
                <a:spcPts val="0"/>
              </a:spcBef>
              <a:spcAft>
                <a:spcPts val="0"/>
              </a:spcAft>
              <a:buClr>
                <a:schemeClr val="dk2"/>
              </a:buClr>
              <a:buSzPts val="3600"/>
              <a:buFont typeface="Arial"/>
              <a:buNone/>
            </a:pPr>
            <a:r>
              <a:rPr b="1" i="0" lang="en-US" sz="3600" u="none">
                <a:solidFill>
                  <a:schemeClr val="dk2"/>
                </a:solidFill>
                <a:latin typeface="Arial"/>
                <a:ea typeface="Arial"/>
                <a:cs typeface="Arial"/>
                <a:sym typeface="Arial"/>
              </a:rPr>
              <a:t>PENYAKIT BUASIR</a:t>
            </a:r>
            <a:endParaRPr/>
          </a:p>
        </p:txBody>
      </p:sp>
      <p:sp>
        <p:nvSpPr>
          <p:cNvPr id="286" name="Google Shape;286;p40"/>
          <p:cNvSpPr txBox="1"/>
          <p:nvPr>
            <p:ph idx="1" type="body"/>
          </p:nvPr>
        </p:nvSpPr>
        <p:spPr>
          <a:xfrm>
            <a:off x="838200" y="2362200"/>
            <a:ext cx="7692900" cy="3724200"/>
          </a:xfrm>
          <a:prstGeom prst="rect">
            <a:avLst/>
          </a:prstGeom>
          <a:noFill/>
          <a:ln>
            <a:noFill/>
          </a:ln>
        </p:spPr>
        <p:txBody>
          <a:bodyPr anchorCtr="0" anchor="t" bIns="45700" lIns="91425" spcFirstLastPara="1" rIns="91425" wrap="square" tIns="45700">
            <a:noAutofit/>
          </a:bodyPr>
          <a:lstStyle/>
          <a:p>
            <a:pPr indent="-342900" lvl="0" marL="342900" marR="0" rtl="0" algn="just">
              <a:lnSpc>
                <a:spcPct val="100000"/>
              </a:lnSpc>
              <a:spcBef>
                <a:spcPts val="0"/>
              </a:spcBef>
              <a:spcAft>
                <a:spcPts val="0"/>
              </a:spcAft>
              <a:buClr>
                <a:schemeClr val="dk1"/>
              </a:buClr>
              <a:buSzPts val="1050"/>
              <a:buFont typeface="Noto Sans Symbols"/>
              <a:buChar char="●"/>
            </a:pPr>
            <a:r>
              <a:rPr b="0" i="0" lang="en-US" sz="1400" u="none">
                <a:solidFill>
                  <a:schemeClr val="dk1"/>
                </a:solidFill>
                <a:latin typeface="Arial"/>
                <a:ea typeface="Arial"/>
                <a:cs typeface="Arial"/>
                <a:sym typeface="Arial"/>
              </a:rPr>
              <a:t>Penyakit buasir adalah antara penyakit yang dihidapi oleh sebahagian orang. Penyakit buasir ini terjadi di bahagian dubur. Ia terjadi bila saluran urat darah mengembang dan bengkak di</a:t>
            </a:r>
            <a:endParaRPr/>
          </a:p>
          <a:p>
            <a:pPr indent="-342900" lvl="0" marL="342900" marR="0" rtl="0" algn="just">
              <a:lnSpc>
                <a:spcPct val="100000"/>
              </a:lnSpc>
              <a:spcBef>
                <a:spcPts val="280"/>
              </a:spcBef>
              <a:spcAft>
                <a:spcPts val="0"/>
              </a:spcAft>
              <a:buClr>
                <a:schemeClr val="dk1"/>
              </a:buClr>
              <a:buSzPts val="1050"/>
              <a:buFont typeface="Noto Sans Symbols"/>
              <a:buChar char="●"/>
            </a:pPr>
            <a:r>
              <a:rPr b="0" i="0" lang="en-US" sz="1400" u="none">
                <a:solidFill>
                  <a:schemeClr val="dk1"/>
                </a:solidFill>
                <a:latin typeface="Arial"/>
                <a:ea typeface="Arial"/>
                <a:cs typeface="Arial"/>
                <a:sym typeface="Arial"/>
              </a:rPr>
              <a:t>sekitar dubur.</a:t>
            </a:r>
            <a:endParaRPr/>
          </a:p>
          <a:p>
            <a:pPr indent="-342900" lvl="0" marL="342900" marR="0" rtl="0" algn="just">
              <a:lnSpc>
                <a:spcPct val="100000"/>
              </a:lnSpc>
              <a:spcBef>
                <a:spcPts val="280"/>
              </a:spcBef>
              <a:spcAft>
                <a:spcPts val="0"/>
              </a:spcAft>
              <a:buClr>
                <a:schemeClr val="dk1"/>
              </a:buClr>
              <a:buSzPts val="1050"/>
              <a:buFont typeface="Noto Sans Symbols"/>
              <a:buChar char="●"/>
            </a:pPr>
            <a:r>
              <a:rPr b="0" i="0" lang="en-US" sz="1400" u="none">
                <a:solidFill>
                  <a:schemeClr val="dk1"/>
                </a:solidFill>
                <a:latin typeface="Arial"/>
                <a:ea typeface="Arial"/>
                <a:cs typeface="Arial"/>
                <a:sym typeface="Arial"/>
              </a:rPr>
              <a:t>Jenis Buasir</a:t>
            </a:r>
            <a:endParaRPr/>
          </a:p>
          <a:p>
            <a:pPr indent="-342900" lvl="0" marL="342900" marR="0" rtl="0" algn="just">
              <a:lnSpc>
                <a:spcPct val="100000"/>
              </a:lnSpc>
              <a:spcBef>
                <a:spcPts val="280"/>
              </a:spcBef>
              <a:spcAft>
                <a:spcPts val="0"/>
              </a:spcAft>
              <a:buClr>
                <a:schemeClr val="dk1"/>
              </a:buClr>
              <a:buSzPts val="1050"/>
              <a:buFont typeface="Noto Sans Symbols"/>
              <a:buChar char="●"/>
            </a:pPr>
            <a:r>
              <a:rPr b="0" i="0" lang="en-US" sz="1400" u="none">
                <a:solidFill>
                  <a:schemeClr val="dk1"/>
                </a:solidFill>
                <a:latin typeface="Arial"/>
                <a:ea typeface="Arial"/>
                <a:cs typeface="Arial"/>
                <a:sym typeface="Arial"/>
              </a:rPr>
              <a:t>Buasir atau hemorrhoids boleh dikategorikan kepada dua kumpulan iaitu buasir dalaman dan buasir luaran. Buasir dalaman adalah apabila buasir bermula dari dalam saluran dubur. Sementara buasir luaran pula berasal dari kawasan sekeliling lubang dubur.</a:t>
            </a:r>
            <a:endParaRPr/>
          </a:p>
          <a:p>
            <a:pPr indent="-342900" lvl="0" marL="342900" marR="0" rtl="0" algn="just">
              <a:lnSpc>
                <a:spcPct val="100000"/>
              </a:lnSpc>
              <a:spcBef>
                <a:spcPts val="280"/>
              </a:spcBef>
              <a:spcAft>
                <a:spcPts val="0"/>
              </a:spcAft>
              <a:buClr>
                <a:schemeClr val="dk1"/>
              </a:buClr>
              <a:buSzPts val="1050"/>
              <a:buFont typeface="Noto Sans Symbols"/>
              <a:buChar char="●"/>
            </a:pPr>
            <a:r>
              <a:rPr b="0" i="0" lang="en-US" sz="1400" u="none">
                <a:solidFill>
                  <a:schemeClr val="dk1"/>
                </a:solidFill>
                <a:latin typeface="Arial"/>
                <a:ea typeface="Arial"/>
                <a:cs typeface="Arial"/>
                <a:sym typeface="Arial"/>
              </a:rPr>
              <a:t>• Buasir Dalaman</a:t>
            </a:r>
            <a:endParaRPr/>
          </a:p>
          <a:p>
            <a:pPr indent="-342900" lvl="0" marL="342900" marR="0" rtl="0" algn="just">
              <a:lnSpc>
                <a:spcPct val="100000"/>
              </a:lnSpc>
              <a:spcBef>
                <a:spcPts val="280"/>
              </a:spcBef>
              <a:spcAft>
                <a:spcPts val="0"/>
              </a:spcAft>
              <a:buClr>
                <a:schemeClr val="dk1"/>
              </a:buClr>
              <a:buSzPts val="1050"/>
              <a:buFont typeface="Noto Sans Symbols"/>
              <a:buChar char="●"/>
            </a:pPr>
            <a:r>
              <a:rPr b="0" i="0" lang="en-US" sz="1400" u="none">
                <a:solidFill>
                  <a:schemeClr val="dk1"/>
                </a:solidFill>
                <a:latin typeface="Arial"/>
                <a:ea typeface="Arial"/>
                <a:cs typeface="Arial"/>
                <a:sym typeface="Arial"/>
              </a:rPr>
              <a:t>Buasir dalaman ini tidak terasa sakit dan gatal kerana ia terletak jauh ke dalam rectum (bahagian usus besar yang paling bawah). Buasir dalaman tidak berbahaya tetapi meneran dan gangguan dari laluan najis semasa membuang air besar boleh mencederakan permukaan buasir yang tertekan, teregang dan kadang kala ianya boleh pecah dan menyebabkannya berdarah.</a:t>
            </a:r>
            <a:endParaRPr/>
          </a:p>
          <a:p>
            <a:pPr indent="-342900" lvl="0" marL="342900" marR="0" rtl="0" algn="just">
              <a:lnSpc>
                <a:spcPct val="100000"/>
              </a:lnSpc>
              <a:spcBef>
                <a:spcPts val="280"/>
              </a:spcBef>
              <a:spcAft>
                <a:spcPts val="0"/>
              </a:spcAft>
              <a:buClr>
                <a:schemeClr val="dk1"/>
              </a:buClr>
              <a:buSzPts val="1050"/>
              <a:buFont typeface="Noto Sans Symbols"/>
              <a:buChar char="●"/>
            </a:pPr>
            <a:r>
              <a:rPr b="0" i="0" lang="en-US" sz="1400" u="none">
                <a:solidFill>
                  <a:schemeClr val="dk1"/>
                </a:solidFill>
                <a:latin typeface="Arial"/>
                <a:ea typeface="Arial"/>
                <a:cs typeface="Arial"/>
                <a:sym typeface="Arial"/>
              </a:rPr>
              <a:t>• Buasir Luaran</a:t>
            </a:r>
            <a:endParaRPr/>
          </a:p>
          <a:p>
            <a:pPr indent="-276225" lvl="0" marL="342900" marR="0" rtl="0" algn="l">
              <a:spcBef>
                <a:spcPts val="280"/>
              </a:spcBef>
              <a:spcAft>
                <a:spcPts val="0"/>
              </a:spcAft>
              <a:buClr>
                <a:schemeClr val="dk1"/>
              </a:buClr>
              <a:buSzPts val="1050"/>
              <a:buFont typeface="Noto Sans Symbols"/>
              <a:buNone/>
            </a:pPr>
            <a:r>
              <a:t/>
            </a:r>
            <a:endParaRPr b="0" i="0" sz="1400" u="none">
              <a:solidFill>
                <a:schemeClr val="dk1"/>
              </a:solidFill>
              <a:latin typeface="Arial"/>
              <a:ea typeface="Arial"/>
              <a:cs typeface="Arial"/>
              <a:sym typeface="Arial"/>
            </a:endParaRPr>
          </a:p>
        </p:txBody>
      </p:sp>
      <p:sp>
        <p:nvSpPr>
          <p:cNvPr id="287" name="Google Shape;287;p40"/>
          <p:cNvSpPr txBox="1"/>
          <p:nvPr/>
        </p:nvSpPr>
        <p:spPr>
          <a:xfrm>
            <a:off x="5791200" y="6248400"/>
            <a:ext cx="2897100" cy="474600"/>
          </a:xfrm>
          <a:prstGeom prst="rect">
            <a:avLst/>
          </a:prstGeom>
          <a:noFill/>
          <a:ln>
            <a:noFill/>
          </a:ln>
        </p:spPr>
        <p:txBody>
          <a:bodyPr anchorCtr="0" anchor="b"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400"/>
              <a:buFont typeface="Arial"/>
              <a:buNone/>
            </a:pPr>
            <a:r>
              <a:rPr b="0" i="0" lang="en-US" sz="1400" u="none">
                <a:solidFill>
                  <a:schemeClr val="dk1"/>
                </a:solidFill>
                <a:latin typeface="Arial"/>
                <a:ea typeface="Arial"/>
                <a:cs typeface="Arial"/>
                <a:sym typeface="Arial"/>
              </a:rPr>
              <a:t>KLUSTER AL-QURAN, AL-SUNNAH DAN PENDIDIKAN ISLAM</a:t>
            </a:r>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91" name="Shape 291"/>
        <p:cNvGrpSpPr/>
        <p:nvPr/>
      </p:nvGrpSpPr>
      <p:grpSpPr>
        <a:xfrm>
          <a:off x="0" y="0"/>
          <a:ext cx="0" cy="0"/>
          <a:chOff x="0" y="0"/>
          <a:chExt cx="0" cy="0"/>
        </a:xfrm>
      </p:grpSpPr>
      <p:sp>
        <p:nvSpPr>
          <p:cNvPr id="292" name="Google Shape;292;p41"/>
          <p:cNvSpPr/>
          <p:nvPr>
            <p:ph type="title"/>
          </p:nvPr>
        </p:nvSpPr>
        <p:spPr>
          <a:xfrm>
            <a:off x="762000" y="762000"/>
            <a:ext cx="7924800" cy="1143000"/>
          </a:xfrm>
          <a:prstGeom prst="roundRect">
            <a:avLst>
              <a:gd fmla="val 16667" name="adj"/>
            </a:avLst>
          </a:prstGeom>
          <a:noFill/>
          <a:ln>
            <a:noFill/>
          </a:ln>
        </p:spPr>
        <p:txBody>
          <a:bodyPr anchorCtr="0" anchor="b" bIns="45700" lIns="91425" spcFirstLastPara="1" rIns="91425" wrap="square" tIns="45700">
            <a:noAutofit/>
          </a:bodyPr>
          <a:lstStyle/>
          <a:p>
            <a:pPr indent="0" lvl="0" marL="0" rtl="0" algn="l">
              <a:lnSpc>
                <a:spcPct val="90000"/>
              </a:lnSpc>
              <a:spcBef>
                <a:spcPts val="0"/>
              </a:spcBef>
              <a:spcAft>
                <a:spcPts val="0"/>
              </a:spcAft>
              <a:buNone/>
            </a:pPr>
            <a:r>
              <a:t/>
            </a:r>
            <a:endParaRPr b="1" sz="3600">
              <a:solidFill>
                <a:schemeClr val="dk2"/>
              </a:solidFill>
              <a:latin typeface="Arial"/>
              <a:ea typeface="Arial"/>
              <a:cs typeface="Arial"/>
              <a:sym typeface="Arial"/>
            </a:endParaRPr>
          </a:p>
        </p:txBody>
      </p:sp>
      <p:sp>
        <p:nvSpPr>
          <p:cNvPr id="293" name="Google Shape;293;p41"/>
          <p:cNvSpPr txBox="1"/>
          <p:nvPr>
            <p:ph idx="1" type="body"/>
          </p:nvPr>
        </p:nvSpPr>
        <p:spPr>
          <a:xfrm>
            <a:off x="838200" y="2362200"/>
            <a:ext cx="7692900" cy="3724200"/>
          </a:xfrm>
          <a:prstGeom prst="rect">
            <a:avLst/>
          </a:prstGeom>
          <a:noFill/>
          <a:ln>
            <a:noFill/>
          </a:ln>
        </p:spPr>
        <p:txBody>
          <a:bodyPr anchorCtr="0" anchor="t" bIns="45700" lIns="91425" spcFirstLastPara="1" rIns="91425" wrap="square" tIns="45700">
            <a:noAutofit/>
          </a:bodyPr>
          <a:lstStyle/>
          <a:p>
            <a:pPr indent="-342900" lvl="0" marL="342900" marR="0" rtl="0" algn="just">
              <a:lnSpc>
                <a:spcPct val="100000"/>
              </a:lnSpc>
              <a:spcBef>
                <a:spcPts val="0"/>
              </a:spcBef>
              <a:spcAft>
                <a:spcPts val="0"/>
              </a:spcAft>
              <a:buClr>
                <a:schemeClr val="dk1"/>
              </a:buClr>
              <a:buSzPts val="1350"/>
              <a:buFont typeface="Noto Sans Symbols"/>
              <a:buChar char="●"/>
            </a:pPr>
            <a:r>
              <a:rPr b="0" i="0" lang="en-US" sz="1800" u="none">
                <a:solidFill>
                  <a:schemeClr val="dk1"/>
                </a:solidFill>
                <a:latin typeface="Arial"/>
                <a:ea typeface="Arial"/>
                <a:cs typeface="Arial"/>
                <a:sym typeface="Arial"/>
              </a:rPr>
              <a:t>Buasir luaran ini selalu mengakibatkan gejala-gejala seperti sakit, pedih dan gatal di dubur. Jika buasir ini tersepit (bekalan darah akan terputus), bekuan darah akan terjadi di dalamnya menyebabkan ia terasa amat sakit. Apabila sahaja salur darah vena rectum teregang dan terjadinya buasir adalah sukar untuk ia dibuang atau ditanggalkan sepenuhnya. Buasir ini akan berulang kembali walaupun dengan tekanan atau bebanan yang lebih ringan</a:t>
            </a:r>
            <a:r>
              <a:rPr b="0" i="0" lang="en-US" sz="2800" u="none">
                <a:solidFill>
                  <a:schemeClr val="dk1"/>
                </a:solidFill>
                <a:latin typeface="Arial"/>
                <a:ea typeface="Arial"/>
                <a:cs typeface="Arial"/>
                <a:sym typeface="Arial"/>
              </a:rPr>
              <a:t>.</a:t>
            </a:r>
            <a:endParaRPr/>
          </a:p>
          <a:p>
            <a:pPr indent="-209550" lvl="0" marL="342900" marR="0" rtl="0" algn="l">
              <a:spcBef>
                <a:spcPts val="560"/>
              </a:spcBef>
              <a:spcAft>
                <a:spcPts val="0"/>
              </a:spcAft>
              <a:buClr>
                <a:schemeClr val="dk1"/>
              </a:buClr>
              <a:buSzPts val="2100"/>
              <a:buFont typeface="Noto Sans Symbols"/>
              <a:buNone/>
            </a:pPr>
            <a:r>
              <a:t/>
            </a:r>
            <a:endParaRPr b="0" i="0" sz="2800" u="none">
              <a:solidFill>
                <a:schemeClr val="dk1"/>
              </a:solidFill>
              <a:latin typeface="Arial"/>
              <a:ea typeface="Arial"/>
              <a:cs typeface="Arial"/>
              <a:sym typeface="Arial"/>
            </a:endParaRPr>
          </a:p>
        </p:txBody>
      </p:sp>
      <p:sp>
        <p:nvSpPr>
          <p:cNvPr id="294" name="Google Shape;294;p41"/>
          <p:cNvSpPr txBox="1"/>
          <p:nvPr/>
        </p:nvSpPr>
        <p:spPr>
          <a:xfrm>
            <a:off x="5791200" y="6248400"/>
            <a:ext cx="2897100" cy="474600"/>
          </a:xfrm>
          <a:prstGeom prst="rect">
            <a:avLst/>
          </a:prstGeom>
          <a:noFill/>
          <a:ln>
            <a:noFill/>
          </a:ln>
        </p:spPr>
        <p:txBody>
          <a:bodyPr anchorCtr="0" anchor="b"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400"/>
              <a:buFont typeface="Arial"/>
              <a:buNone/>
            </a:pPr>
            <a:r>
              <a:rPr b="0" i="0" lang="en-US" sz="1400" u="none">
                <a:solidFill>
                  <a:schemeClr val="dk1"/>
                </a:solidFill>
                <a:latin typeface="Arial"/>
                <a:ea typeface="Arial"/>
                <a:cs typeface="Arial"/>
                <a:sym typeface="Arial"/>
              </a:rPr>
              <a:t>KLUSTER AL-QURAN, AL-SUNNAH DAN PENDIDIKAN ISLAM</a:t>
            </a:r>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98" name="Shape 298"/>
        <p:cNvGrpSpPr/>
        <p:nvPr/>
      </p:nvGrpSpPr>
      <p:grpSpPr>
        <a:xfrm>
          <a:off x="0" y="0"/>
          <a:ext cx="0" cy="0"/>
          <a:chOff x="0" y="0"/>
          <a:chExt cx="0" cy="0"/>
        </a:xfrm>
      </p:grpSpPr>
      <p:sp>
        <p:nvSpPr>
          <p:cNvPr id="299" name="Google Shape;299;p42"/>
          <p:cNvSpPr/>
          <p:nvPr>
            <p:ph type="title"/>
          </p:nvPr>
        </p:nvSpPr>
        <p:spPr>
          <a:xfrm>
            <a:off x="762000" y="762000"/>
            <a:ext cx="7924800" cy="1143000"/>
          </a:xfrm>
          <a:prstGeom prst="roundRect">
            <a:avLst>
              <a:gd fmla="val 16667" name="adj"/>
            </a:avLst>
          </a:prstGeom>
          <a:noFill/>
          <a:ln>
            <a:noFill/>
          </a:ln>
        </p:spPr>
        <p:txBody>
          <a:bodyPr anchorCtr="0" anchor="b" bIns="45700" lIns="91425" spcFirstLastPara="1" rIns="91425" wrap="square" tIns="45700">
            <a:noAutofit/>
          </a:bodyPr>
          <a:lstStyle/>
          <a:p>
            <a:pPr indent="0" lvl="0" marL="0" rtl="0" algn="l">
              <a:lnSpc>
                <a:spcPct val="90000"/>
              </a:lnSpc>
              <a:spcBef>
                <a:spcPts val="0"/>
              </a:spcBef>
              <a:spcAft>
                <a:spcPts val="0"/>
              </a:spcAft>
              <a:buNone/>
            </a:pPr>
            <a:r>
              <a:t/>
            </a:r>
            <a:endParaRPr b="1" sz="3600">
              <a:solidFill>
                <a:schemeClr val="dk2"/>
              </a:solidFill>
              <a:latin typeface="Arial"/>
              <a:ea typeface="Arial"/>
              <a:cs typeface="Arial"/>
              <a:sym typeface="Arial"/>
            </a:endParaRPr>
          </a:p>
        </p:txBody>
      </p:sp>
      <p:sp>
        <p:nvSpPr>
          <p:cNvPr id="300" name="Google Shape;300;p42"/>
          <p:cNvSpPr txBox="1"/>
          <p:nvPr>
            <p:ph idx="1" type="body"/>
          </p:nvPr>
        </p:nvSpPr>
        <p:spPr>
          <a:xfrm>
            <a:off x="838200" y="2362200"/>
            <a:ext cx="7692900" cy="3724200"/>
          </a:xfrm>
          <a:prstGeom prst="rect">
            <a:avLst/>
          </a:prstGeom>
          <a:noFill/>
          <a:ln>
            <a:noFill/>
          </a:ln>
        </p:spPr>
        <p:txBody>
          <a:bodyPr anchorCtr="0" anchor="t" bIns="45700" lIns="91425" spcFirstLastPara="1" rIns="91425" wrap="square" tIns="45700">
            <a:noAutofit/>
          </a:bodyPr>
          <a:lstStyle/>
          <a:p>
            <a:pPr indent="-342900" lvl="0" marL="342900" marR="0" rtl="0" algn="just">
              <a:lnSpc>
                <a:spcPct val="100000"/>
              </a:lnSpc>
              <a:spcBef>
                <a:spcPts val="0"/>
              </a:spcBef>
              <a:spcAft>
                <a:spcPts val="0"/>
              </a:spcAft>
              <a:buClr>
                <a:schemeClr val="dk1"/>
              </a:buClr>
              <a:buSzPts val="1200"/>
              <a:buFont typeface="Noto Sans Symbols"/>
              <a:buChar char="●"/>
            </a:pPr>
            <a:r>
              <a:rPr b="0" i="0" lang="en-US" sz="1600" u="none">
                <a:solidFill>
                  <a:schemeClr val="dk1"/>
                </a:solidFill>
                <a:latin typeface="Arial"/>
                <a:ea typeface="Arial"/>
                <a:cs typeface="Arial"/>
                <a:sym typeface="Arial"/>
              </a:rPr>
              <a:t>Tahap Buasir</a:t>
            </a:r>
            <a:endParaRPr/>
          </a:p>
          <a:p>
            <a:pPr indent="-342900" lvl="0" marL="342900" marR="0" rtl="0" algn="just">
              <a:lnSpc>
                <a:spcPct val="100000"/>
              </a:lnSpc>
              <a:spcBef>
                <a:spcPts val="320"/>
              </a:spcBef>
              <a:spcAft>
                <a:spcPts val="0"/>
              </a:spcAft>
              <a:buClr>
                <a:schemeClr val="dk1"/>
              </a:buClr>
              <a:buSzPts val="1200"/>
              <a:buFont typeface="Noto Sans Symbols"/>
              <a:buChar char="●"/>
            </a:pPr>
            <a:r>
              <a:rPr b="0" i="0" lang="en-US" sz="1600" u="none">
                <a:solidFill>
                  <a:schemeClr val="dk1"/>
                </a:solidFill>
                <a:latin typeface="Arial"/>
                <a:ea typeface="Arial"/>
                <a:cs typeface="Arial"/>
                <a:sym typeface="Arial"/>
              </a:rPr>
              <a:t>Buasir boleh dibahagikan kepada empat tahap:</a:t>
            </a:r>
            <a:endParaRPr/>
          </a:p>
          <a:p>
            <a:pPr indent="-342900" lvl="0" marL="342900" marR="0" rtl="0" algn="just">
              <a:lnSpc>
                <a:spcPct val="100000"/>
              </a:lnSpc>
              <a:spcBef>
                <a:spcPts val="320"/>
              </a:spcBef>
              <a:spcAft>
                <a:spcPts val="0"/>
              </a:spcAft>
              <a:buClr>
                <a:schemeClr val="dk1"/>
              </a:buClr>
              <a:buSzPts val="1200"/>
              <a:buFont typeface="Noto Sans Symbols"/>
              <a:buChar char="●"/>
            </a:pPr>
            <a:r>
              <a:rPr b="0" i="0" lang="en-US" sz="1600" u="none">
                <a:solidFill>
                  <a:schemeClr val="dk1"/>
                </a:solidFill>
                <a:latin typeface="Arial"/>
                <a:ea typeface="Arial"/>
                <a:cs typeface="Arial"/>
                <a:sym typeface="Arial"/>
              </a:rPr>
              <a:t>Tahap1: Buasir hanya berdarah saja, tetapi tidak terkeluar dari dubur.</a:t>
            </a:r>
            <a:endParaRPr/>
          </a:p>
          <a:p>
            <a:pPr indent="-342900" lvl="0" marL="342900" marR="0" rtl="0" algn="just">
              <a:lnSpc>
                <a:spcPct val="100000"/>
              </a:lnSpc>
              <a:spcBef>
                <a:spcPts val="320"/>
              </a:spcBef>
              <a:spcAft>
                <a:spcPts val="0"/>
              </a:spcAft>
              <a:buClr>
                <a:schemeClr val="dk1"/>
              </a:buClr>
              <a:buSzPts val="1200"/>
              <a:buFont typeface="Noto Sans Symbols"/>
              <a:buChar char="●"/>
            </a:pPr>
            <a:r>
              <a:rPr b="0" i="0" lang="en-US" sz="1600" u="none">
                <a:solidFill>
                  <a:schemeClr val="dk1"/>
                </a:solidFill>
                <a:latin typeface="Arial"/>
                <a:ea typeface="Arial"/>
                <a:cs typeface="Arial"/>
                <a:sym typeface="Arial"/>
              </a:rPr>
              <a:t>Tahap 2: Buasir terkeluar dan boleh masuk dengan sendirinya, sama ada berdarah atau tidak.</a:t>
            </a:r>
            <a:endParaRPr/>
          </a:p>
          <a:p>
            <a:pPr indent="-342900" lvl="0" marL="342900" marR="0" rtl="0" algn="just">
              <a:lnSpc>
                <a:spcPct val="100000"/>
              </a:lnSpc>
              <a:spcBef>
                <a:spcPts val="320"/>
              </a:spcBef>
              <a:spcAft>
                <a:spcPts val="0"/>
              </a:spcAft>
              <a:buClr>
                <a:schemeClr val="dk1"/>
              </a:buClr>
              <a:buSzPts val="1200"/>
              <a:buFont typeface="Noto Sans Symbols"/>
              <a:buChar char="●"/>
            </a:pPr>
            <a:r>
              <a:rPr b="0" i="0" lang="en-US" sz="1600" u="none">
                <a:solidFill>
                  <a:schemeClr val="dk1"/>
                </a:solidFill>
                <a:latin typeface="Arial"/>
                <a:ea typeface="Arial"/>
                <a:cs typeface="Arial"/>
                <a:sym typeface="Arial"/>
              </a:rPr>
              <a:t>Tahap 3: Buasir terkeluar dan perlu ditolak semula ke dalam dengan jari, sama ada berdarah atau tidak.</a:t>
            </a:r>
            <a:endParaRPr/>
          </a:p>
          <a:p>
            <a:pPr indent="-342900" lvl="0" marL="342900" marR="0" rtl="0" algn="just">
              <a:lnSpc>
                <a:spcPct val="100000"/>
              </a:lnSpc>
              <a:spcBef>
                <a:spcPts val="320"/>
              </a:spcBef>
              <a:spcAft>
                <a:spcPts val="0"/>
              </a:spcAft>
              <a:buClr>
                <a:schemeClr val="dk1"/>
              </a:buClr>
              <a:buSzPts val="1200"/>
              <a:buFont typeface="Noto Sans Symbols"/>
              <a:buChar char="●"/>
            </a:pPr>
            <a:r>
              <a:rPr b="0" i="0" lang="en-US" sz="1600" u="none">
                <a:solidFill>
                  <a:schemeClr val="dk1"/>
                </a:solidFill>
                <a:latin typeface="Arial"/>
                <a:ea typeface="Arial"/>
                <a:cs typeface="Arial"/>
                <a:sym typeface="Arial"/>
              </a:rPr>
              <a:t>Tahap 4: Buasir terkeluar dan tidak boleh langsung dimasukkan semula.</a:t>
            </a:r>
            <a:endParaRPr/>
          </a:p>
          <a:p>
            <a:pPr indent="-342900" lvl="0" marL="342900" marR="0" rtl="0" algn="just">
              <a:lnSpc>
                <a:spcPct val="100000"/>
              </a:lnSpc>
              <a:spcBef>
                <a:spcPts val="320"/>
              </a:spcBef>
              <a:spcAft>
                <a:spcPts val="0"/>
              </a:spcAft>
              <a:buClr>
                <a:schemeClr val="dk1"/>
              </a:buClr>
              <a:buSzPts val="1200"/>
              <a:buFont typeface="Noto Sans Symbols"/>
              <a:buChar char="●"/>
            </a:pPr>
            <a:r>
              <a:rPr b="0" i="0" lang="en-US" sz="1600" u="none">
                <a:solidFill>
                  <a:schemeClr val="dk1"/>
                </a:solidFill>
                <a:latin typeface="Arial"/>
                <a:ea typeface="Arial"/>
                <a:cs typeface="Arial"/>
                <a:sym typeface="Arial"/>
              </a:rPr>
              <a:t>Persoalannya bagaimana kedudukan puasa orang yang menghidap penyakit buasir, apabila buasir itu terkeluar dari duburnya sehingga terpaksa dimasukkan semula ke dalam dubur.</a:t>
            </a:r>
            <a:endParaRPr/>
          </a:p>
          <a:p>
            <a:pPr indent="-266700" lvl="0" marL="342900" marR="0" rtl="0" algn="l">
              <a:spcBef>
                <a:spcPts val="320"/>
              </a:spcBef>
              <a:spcAft>
                <a:spcPts val="0"/>
              </a:spcAft>
              <a:buClr>
                <a:schemeClr val="dk1"/>
              </a:buClr>
              <a:buSzPts val="1200"/>
              <a:buFont typeface="Noto Sans Symbols"/>
              <a:buNone/>
            </a:pPr>
            <a:r>
              <a:t/>
            </a:r>
            <a:endParaRPr b="0" i="0" sz="1600" u="none">
              <a:solidFill>
                <a:schemeClr val="dk1"/>
              </a:solidFill>
              <a:latin typeface="Arial"/>
              <a:ea typeface="Arial"/>
              <a:cs typeface="Arial"/>
              <a:sym typeface="Arial"/>
            </a:endParaRPr>
          </a:p>
        </p:txBody>
      </p:sp>
      <p:sp>
        <p:nvSpPr>
          <p:cNvPr id="301" name="Google Shape;301;p42"/>
          <p:cNvSpPr txBox="1"/>
          <p:nvPr/>
        </p:nvSpPr>
        <p:spPr>
          <a:xfrm>
            <a:off x="5791200" y="6248400"/>
            <a:ext cx="2897100" cy="474600"/>
          </a:xfrm>
          <a:prstGeom prst="rect">
            <a:avLst/>
          </a:prstGeom>
          <a:noFill/>
          <a:ln>
            <a:noFill/>
          </a:ln>
        </p:spPr>
        <p:txBody>
          <a:bodyPr anchorCtr="0" anchor="b"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400"/>
              <a:buFont typeface="Arial"/>
              <a:buNone/>
            </a:pPr>
            <a:r>
              <a:rPr b="0" i="0" lang="en-US" sz="1400" u="none">
                <a:solidFill>
                  <a:schemeClr val="dk1"/>
                </a:solidFill>
                <a:latin typeface="Arial"/>
                <a:ea typeface="Arial"/>
                <a:cs typeface="Arial"/>
                <a:sym typeface="Arial"/>
              </a:rPr>
              <a:t>KLUSTER AL-QURAN, AL-SUNNAH DAN PENDIDIKAN ISLAM</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2" name="Shape 122"/>
        <p:cNvGrpSpPr/>
        <p:nvPr/>
      </p:nvGrpSpPr>
      <p:grpSpPr>
        <a:xfrm>
          <a:off x="0" y="0"/>
          <a:ext cx="0" cy="0"/>
          <a:chOff x="0" y="0"/>
          <a:chExt cx="0" cy="0"/>
        </a:xfrm>
      </p:grpSpPr>
      <p:sp>
        <p:nvSpPr>
          <p:cNvPr id="123" name="Google Shape;123;p16"/>
          <p:cNvSpPr/>
          <p:nvPr>
            <p:ph type="title"/>
          </p:nvPr>
        </p:nvSpPr>
        <p:spPr>
          <a:xfrm>
            <a:off x="762000" y="762000"/>
            <a:ext cx="7924800" cy="1143000"/>
          </a:xfrm>
          <a:prstGeom prst="roundRect">
            <a:avLst>
              <a:gd fmla="val 16667" name="adj"/>
            </a:avLst>
          </a:prstGeom>
          <a:noFill/>
          <a:ln>
            <a:noFill/>
          </a:ln>
        </p:spPr>
        <p:txBody>
          <a:bodyPr anchorCtr="0" anchor="b" bIns="45700" lIns="91425" spcFirstLastPara="1" rIns="91425" wrap="square" tIns="45700">
            <a:noAutofit/>
          </a:bodyPr>
          <a:lstStyle/>
          <a:p>
            <a:pPr indent="0" lvl="0" marL="0" rtl="0" algn="l">
              <a:lnSpc>
                <a:spcPct val="90000"/>
              </a:lnSpc>
              <a:spcBef>
                <a:spcPts val="0"/>
              </a:spcBef>
              <a:spcAft>
                <a:spcPts val="0"/>
              </a:spcAft>
              <a:buNone/>
            </a:pPr>
            <a:r>
              <a:t/>
            </a:r>
            <a:endParaRPr b="1" sz="3600">
              <a:solidFill>
                <a:schemeClr val="dk2"/>
              </a:solidFill>
              <a:latin typeface="Arial"/>
              <a:ea typeface="Arial"/>
              <a:cs typeface="Arial"/>
              <a:sym typeface="Arial"/>
            </a:endParaRPr>
          </a:p>
        </p:txBody>
      </p:sp>
      <p:sp>
        <p:nvSpPr>
          <p:cNvPr id="124" name="Google Shape;124;p16"/>
          <p:cNvSpPr txBox="1"/>
          <p:nvPr>
            <p:ph idx="1" type="body"/>
          </p:nvPr>
        </p:nvSpPr>
        <p:spPr>
          <a:xfrm>
            <a:off x="838200" y="2362200"/>
            <a:ext cx="7692900" cy="3724200"/>
          </a:xfrm>
          <a:prstGeom prst="rect">
            <a:avLst/>
          </a:prstGeom>
          <a:noFill/>
          <a:ln>
            <a:noFill/>
          </a:ln>
        </p:spPr>
        <p:txBody>
          <a:bodyPr anchorCtr="0" anchor="t" bIns="45700" lIns="91425" spcFirstLastPara="1" rIns="91425" wrap="square" tIns="45700">
            <a:noAutofit/>
          </a:bodyPr>
          <a:lstStyle/>
          <a:p>
            <a:pPr indent="-209550" lvl="0" marL="342900" marR="0" rtl="0" algn="l">
              <a:spcBef>
                <a:spcPts val="0"/>
              </a:spcBef>
              <a:spcAft>
                <a:spcPts val="0"/>
              </a:spcAft>
              <a:buClr>
                <a:schemeClr val="dk1"/>
              </a:buClr>
              <a:buSzPts val="2100"/>
              <a:buFont typeface="Noto Sans Symbols"/>
              <a:buNone/>
            </a:pPr>
            <a:r>
              <a:t/>
            </a:r>
            <a:endParaRPr sz="2800">
              <a:solidFill>
                <a:schemeClr val="dk1"/>
              </a:solidFill>
              <a:latin typeface="Arial"/>
              <a:ea typeface="Arial"/>
              <a:cs typeface="Arial"/>
              <a:sym typeface="Arial"/>
            </a:endParaRPr>
          </a:p>
        </p:txBody>
      </p:sp>
      <p:sp>
        <p:nvSpPr>
          <p:cNvPr id="125" name="Google Shape;125;p16"/>
          <p:cNvSpPr txBox="1"/>
          <p:nvPr/>
        </p:nvSpPr>
        <p:spPr>
          <a:xfrm>
            <a:off x="5791200" y="6248400"/>
            <a:ext cx="2897100" cy="474600"/>
          </a:xfrm>
          <a:prstGeom prst="rect">
            <a:avLst/>
          </a:prstGeom>
          <a:noFill/>
          <a:ln>
            <a:noFill/>
          </a:ln>
        </p:spPr>
        <p:txBody>
          <a:bodyPr anchorCtr="0" anchor="b"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400"/>
              <a:buFont typeface="Arial"/>
              <a:buNone/>
            </a:pPr>
            <a:r>
              <a:rPr b="0" i="0" lang="en-US" sz="1400" u="none">
                <a:solidFill>
                  <a:schemeClr val="dk1"/>
                </a:solidFill>
                <a:latin typeface="Arial"/>
                <a:ea typeface="Arial"/>
                <a:cs typeface="Arial"/>
                <a:sym typeface="Arial"/>
              </a:rPr>
              <a:t>KLUSTER AL-QURAN, AL-SUNNAH DAN PENDIDIKAN ISLAM</a:t>
            </a:r>
            <a:endParaRPr/>
          </a:p>
        </p:txBody>
      </p:sp>
      <p:pic>
        <p:nvPicPr>
          <p:cNvPr id="126" name="Google Shape;126;p16"/>
          <p:cNvPicPr preferRelativeResize="0"/>
          <p:nvPr/>
        </p:nvPicPr>
        <p:blipFill rotWithShape="1">
          <a:blip r:embed="rId3">
            <a:alphaModFix/>
          </a:blip>
          <a:srcRect b="0" l="0" r="0" t="0"/>
          <a:stretch/>
        </p:blipFill>
        <p:spPr>
          <a:xfrm>
            <a:off x="871537" y="1652587"/>
            <a:ext cx="7400925" cy="3552825"/>
          </a:xfrm>
          <a:prstGeom prst="rect">
            <a:avLst/>
          </a:prstGeom>
          <a:noFill/>
          <a:ln>
            <a:noFill/>
          </a:ln>
        </p:spPr>
      </p:pic>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05" name="Shape 305"/>
        <p:cNvGrpSpPr/>
        <p:nvPr/>
      </p:nvGrpSpPr>
      <p:grpSpPr>
        <a:xfrm>
          <a:off x="0" y="0"/>
          <a:ext cx="0" cy="0"/>
          <a:chOff x="0" y="0"/>
          <a:chExt cx="0" cy="0"/>
        </a:xfrm>
      </p:grpSpPr>
      <p:sp>
        <p:nvSpPr>
          <p:cNvPr id="306" name="Google Shape;306;p43"/>
          <p:cNvSpPr/>
          <p:nvPr>
            <p:ph type="title"/>
          </p:nvPr>
        </p:nvSpPr>
        <p:spPr>
          <a:xfrm>
            <a:off x="762000" y="762000"/>
            <a:ext cx="7924800" cy="1143000"/>
          </a:xfrm>
          <a:prstGeom prst="roundRect">
            <a:avLst>
              <a:gd fmla="val 16667" name="adj"/>
            </a:avLst>
          </a:prstGeom>
          <a:noFill/>
          <a:ln>
            <a:noFill/>
          </a:ln>
        </p:spPr>
        <p:txBody>
          <a:bodyPr anchorCtr="0" anchor="b" bIns="45700" lIns="91425" spcFirstLastPara="1" rIns="91425" wrap="square" tIns="45700">
            <a:noAutofit/>
          </a:bodyPr>
          <a:lstStyle/>
          <a:p>
            <a:pPr indent="0" lvl="0" marL="0" rtl="0" algn="l">
              <a:lnSpc>
                <a:spcPct val="90000"/>
              </a:lnSpc>
              <a:spcBef>
                <a:spcPts val="0"/>
              </a:spcBef>
              <a:spcAft>
                <a:spcPts val="0"/>
              </a:spcAft>
              <a:buNone/>
            </a:pPr>
            <a:r>
              <a:t/>
            </a:r>
            <a:endParaRPr b="1" sz="3600">
              <a:solidFill>
                <a:schemeClr val="dk2"/>
              </a:solidFill>
              <a:latin typeface="Arial"/>
              <a:ea typeface="Arial"/>
              <a:cs typeface="Arial"/>
              <a:sym typeface="Arial"/>
            </a:endParaRPr>
          </a:p>
        </p:txBody>
      </p:sp>
      <p:sp>
        <p:nvSpPr>
          <p:cNvPr id="307" name="Google Shape;307;p43"/>
          <p:cNvSpPr txBox="1"/>
          <p:nvPr>
            <p:ph idx="1" type="body"/>
          </p:nvPr>
        </p:nvSpPr>
        <p:spPr>
          <a:xfrm>
            <a:off x="838200" y="2362200"/>
            <a:ext cx="7692900" cy="3724200"/>
          </a:xfrm>
          <a:prstGeom prst="rect">
            <a:avLst/>
          </a:prstGeom>
          <a:noFill/>
          <a:ln>
            <a:noFill/>
          </a:ln>
        </p:spPr>
        <p:txBody>
          <a:bodyPr anchorCtr="0" anchor="t" bIns="45700" lIns="91425" spcFirstLastPara="1" rIns="91425" wrap="square" tIns="45700">
            <a:noAutofit/>
          </a:bodyPr>
          <a:lstStyle/>
          <a:p>
            <a:pPr indent="-342900" lvl="0" marL="342900" marR="0" rtl="0" algn="just">
              <a:lnSpc>
                <a:spcPct val="100000"/>
              </a:lnSpc>
              <a:spcBef>
                <a:spcPts val="0"/>
              </a:spcBef>
              <a:spcAft>
                <a:spcPts val="0"/>
              </a:spcAft>
              <a:buClr>
                <a:schemeClr val="dk1"/>
              </a:buClr>
              <a:buSzPts val="1200"/>
              <a:buFont typeface="Noto Sans Symbols"/>
              <a:buChar char="●"/>
            </a:pPr>
            <a:r>
              <a:rPr b="0" i="0" lang="en-US" sz="1600" u="none">
                <a:solidFill>
                  <a:schemeClr val="dk1"/>
                </a:solidFill>
                <a:latin typeface="Arial"/>
                <a:ea typeface="Arial"/>
                <a:cs typeface="Arial"/>
                <a:sym typeface="Arial"/>
              </a:rPr>
              <a:t>Puasa Bagi Orang Sakit Buasir</a:t>
            </a:r>
            <a:endParaRPr/>
          </a:p>
          <a:p>
            <a:pPr indent="-342900" lvl="0" marL="342900" marR="0" rtl="0" algn="just">
              <a:lnSpc>
                <a:spcPct val="100000"/>
              </a:lnSpc>
              <a:spcBef>
                <a:spcPts val="320"/>
              </a:spcBef>
              <a:spcAft>
                <a:spcPts val="0"/>
              </a:spcAft>
              <a:buClr>
                <a:schemeClr val="dk1"/>
              </a:buClr>
              <a:buSzPts val="1200"/>
              <a:buFont typeface="Noto Sans Symbols"/>
              <a:buChar char="●"/>
            </a:pPr>
            <a:r>
              <a:rPr b="0" i="0" lang="en-US" sz="1600" u="none">
                <a:solidFill>
                  <a:schemeClr val="dk1"/>
                </a:solidFill>
                <a:latin typeface="Arial"/>
                <a:ea typeface="Arial"/>
                <a:cs typeface="Arial"/>
                <a:sym typeface="Arial"/>
              </a:rPr>
              <a:t>Ada beberapa perkara yang perlu diperhatikan sama ada bagi orang yang ingin meneruskan ataupun tidak meneruskan puasanya kerana terdapat perbezaan bentuk rawatan yang diberikan mengikut tahap penyakit buasir itu sendiri.</a:t>
            </a:r>
            <a:endParaRPr/>
          </a:p>
          <a:p>
            <a:pPr indent="-342900" lvl="0" marL="342900" marR="0" rtl="0" algn="just">
              <a:lnSpc>
                <a:spcPct val="100000"/>
              </a:lnSpc>
              <a:spcBef>
                <a:spcPts val="320"/>
              </a:spcBef>
              <a:spcAft>
                <a:spcPts val="0"/>
              </a:spcAft>
              <a:buClr>
                <a:schemeClr val="dk1"/>
              </a:buClr>
              <a:buSzPts val="1200"/>
              <a:buFont typeface="Noto Sans Symbols"/>
              <a:buChar char="●"/>
            </a:pPr>
            <a:r>
              <a:rPr b="0" i="0" lang="en-US" sz="1600" u="none">
                <a:solidFill>
                  <a:schemeClr val="dk1"/>
                </a:solidFill>
                <a:latin typeface="Arial"/>
                <a:ea typeface="Arial"/>
                <a:cs typeface="Arial"/>
                <a:sym typeface="Arial"/>
              </a:rPr>
              <a:t>Ada yang hanya menggunakan krim bagi mengecutkan buasirnya, ada juga dengan memasukkan kembali buasir yang terkeluar dari dubur itu di samping makan ubat yang diberikan, dan ada juga dengan memasukkan alat atau ubat ke dalam dubur pesakit.</a:t>
            </a:r>
            <a:endParaRPr/>
          </a:p>
          <a:p>
            <a:pPr indent="-342900" lvl="0" marL="342900" marR="0" rtl="0" algn="just">
              <a:lnSpc>
                <a:spcPct val="100000"/>
              </a:lnSpc>
              <a:spcBef>
                <a:spcPts val="320"/>
              </a:spcBef>
              <a:spcAft>
                <a:spcPts val="0"/>
              </a:spcAft>
              <a:buClr>
                <a:schemeClr val="dk1"/>
              </a:buClr>
              <a:buSzPts val="1200"/>
              <a:buFont typeface="Noto Sans Symbols"/>
              <a:buChar char="●"/>
            </a:pPr>
            <a:r>
              <a:rPr b="0" i="0" lang="en-US" sz="1600" u="none">
                <a:solidFill>
                  <a:schemeClr val="dk1"/>
                </a:solidFill>
                <a:latin typeface="Arial"/>
                <a:ea typeface="Arial"/>
                <a:cs typeface="Arial"/>
                <a:sym typeface="Arial"/>
              </a:rPr>
              <a:t>Secara umumnya, jika puasa itu akan mendatangkan mudarat kepada dirinya, menambahkan sakitnya, melambatkan sembuh sakitnya atau puasa itu akan mengekalkan sakitnya, maka harus baginya berbuka puasa Ramadhan tetapi wajib atasnya qadha. Begitulah juga hukumnya jika puasa itu menghalang dirinya daripada mendapat manfaat perubatan atau rawatan yang boleh menghilangkan sakitnya.</a:t>
            </a:r>
            <a:endParaRPr/>
          </a:p>
          <a:p>
            <a:pPr indent="-266700" lvl="0" marL="342900" marR="0" rtl="0" algn="l">
              <a:spcBef>
                <a:spcPts val="320"/>
              </a:spcBef>
              <a:spcAft>
                <a:spcPts val="0"/>
              </a:spcAft>
              <a:buClr>
                <a:schemeClr val="dk1"/>
              </a:buClr>
              <a:buSzPts val="1200"/>
              <a:buFont typeface="Noto Sans Symbols"/>
              <a:buNone/>
            </a:pPr>
            <a:r>
              <a:t/>
            </a:r>
            <a:endParaRPr b="0" i="0" sz="1600" u="none">
              <a:solidFill>
                <a:schemeClr val="dk1"/>
              </a:solidFill>
              <a:latin typeface="Arial"/>
              <a:ea typeface="Arial"/>
              <a:cs typeface="Arial"/>
              <a:sym typeface="Arial"/>
            </a:endParaRPr>
          </a:p>
        </p:txBody>
      </p:sp>
      <p:sp>
        <p:nvSpPr>
          <p:cNvPr id="308" name="Google Shape;308;p43"/>
          <p:cNvSpPr txBox="1"/>
          <p:nvPr/>
        </p:nvSpPr>
        <p:spPr>
          <a:xfrm>
            <a:off x="5791200" y="6248400"/>
            <a:ext cx="2897100" cy="474600"/>
          </a:xfrm>
          <a:prstGeom prst="rect">
            <a:avLst/>
          </a:prstGeom>
          <a:noFill/>
          <a:ln>
            <a:noFill/>
          </a:ln>
        </p:spPr>
        <p:txBody>
          <a:bodyPr anchorCtr="0" anchor="b"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400"/>
              <a:buFont typeface="Arial"/>
              <a:buNone/>
            </a:pPr>
            <a:r>
              <a:rPr b="0" i="0" lang="en-US" sz="1400" u="none">
                <a:solidFill>
                  <a:schemeClr val="dk1"/>
                </a:solidFill>
                <a:latin typeface="Arial"/>
                <a:ea typeface="Arial"/>
                <a:cs typeface="Arial"/>
                <a:sym typeface="Arial"/>
              </a:rPr>
              <a:t>KLUSTER AL-QURAN, AL-SUNNAH DAN PENDIDIKAN ISLAM</a:t>
            </a:r>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12" name="Shape 312"/>
        <p:cNvGrpSpPr/>
        <p:nvPr/>
      </p:nvGrpSpPr>
      <p:grpSpPr>
        <a:xfrm>
          <a:off x="0" y="0"/>
          <a:ext cx="0" cy="0"/>
          <a:chOff x="0" y="0"/>
          <a:chExt cx="0" cy="0"/>
        </a:xfrm>
      </p:grpSpPr>
      <p:sp>
        <p:nvSpPr>
          <p:cNvPr id="313" name="Google Shape;313;p44"/>
          <p:cNvSpPr txBox="1"/>
          <p:nvPr>
            <p:ph idx="1" type="body"/>
          </p:nvPr>
        </p:nvSpPr>
        <p:spPr>
          <a:xfrm>
            <a:off x="838200" y="2362200"/>
            <a:ext cx="7692900" cy="3724200"/>
          </a:xfrm>
          <a:prstGeom prst="rect">
            <a:avLst/>
          </a:prstGeom>
          <a:noFill/>
          <a:ln>
            <a:noFill/>
          </a:ln>
        </p:spPr>
        <p:txBody>
          <a:bodyPr anchorCtr="0" anchor="t" bIns="45700" lIns="91425" spcFirstLastPara="1" rIns="91425" wrap="square" tIns="45700">
            <a:noAutofit/>
          </a:bodyPr>
          <a:lstStyle/>
          <a:p>
            <a:pPr indent="-342900" lvl="0" marL="342900" marR="0" rtl="0" algn="just">
              <a:lnSpc>
                <a:spcPct val="100000"/>
              </a:lnSpc>
              <a:spcBef>
                <a:spcPts val="0"/>
              </a:spcBef>
              <a:spcAft>
                <a:spcPts val="0"/>
              </a:spcAft>
              <a:buClr>
                <a:schemeClr val="dk1"/>
              </a:buClr>
              <a:buSzPts val="1200"/>
              <a:buFont typeface="Noto Sans Symbols"/>
              <a:buChar char="●"/>
            </a:pPr>
            <a:r>
              <a:rPr b="0" i="0" lang="en-US" sz="1600" u="none">
                <a:solidFill>
                  <a:schemeClr val="dk1"/>
                </a:solidFill>
                <a:latin typeface="Arial"/>
                <a:ea typeface="Arial"/>
                <a:cs typeface="Arial"/>
                <a:sym typeface="Arial"/>
              </a:rPr>
              <a:t>Namun bagi sebilangan orang, walaupun dia menghidap penyakit buasir, tetapi dia ingin meneruskan puasanya kerana masih berdaya dan mampumengurangkan kesakitan buasirnya dengan hanya menggunakan krim di luaran dubur, maka dalam hal ini dia boleh meneruskan puasanya itu.</a:t>
            </a:r>
            <a:endParaRPr/>
          </a:p>
          <a:p>
            <a:pPr indent="-266700" lvl="0" marL="342900" marR="0" rtl="0" algn="just">
              <a:lnSpc>
                <a:spcPct val="100000"/>
              </a:lnSpc>
              <a:spcBef>
                <a:spcPts val="320"/>
              </a:spcBef>
              <a:spcAft>
                <a:spcPts val="0"/>
              </a:spcAft>
              <a:buClr>
                <a:schemeClr val="dk1"/>
              </a:buClr>
              <a:buSzPts val="1200"/>
              <a:buFont typeface="Noto Sans Symbols"/>
              <a:buNone/>
            </a:pPr>
            <a:r>
              <a:t/>
            </a:r>
            <a:endParaRPr b="0" i="0" sz="1600" u="none">
              <a:solidFill>
                <a:schemeClr val="dk1"/>
              </a:solidFill>
              <a:latin typeface="Arial"/>
              <a:ea typeface="Arial"/>
              <a:cs typeface="Arial"/>
              <a:sym typeface="Arial"/>
            </a:endParaRPr>
          </a:p>
          <a:p>
            <a:pPr indent="-342900" lvl="0" marL="342900" marR="0" rtl="0" algn="just">
              <a:lnSpc>
                <a:spcPct val="100000"/>
              </a:lnSpc>
              <a:spcBef>
                <a:spcPts val="320"/>
              </a:spcBef>
              <a:spcAft>
                <a:spcPts val="0"/>
              </a:spcAft>
              <a:buClr>
                <a:schemeClr val="dk1"/>
              </a:buClr>
              <a:buSzPts val="1200"/>
              <a:buFont typeface="Noto Sans Symbols"/>
              <a:buChar char="●"/>
            </a:pPr>
            <a:r>
              <a:rPr b="0" i="0" lang="en-US" sz="1600" u="none">
                <a:solidFill>
                  <a:schemeClr val="dk1"/>
                </a:solidFill>
                <a:latin typeface="Arial"/>
                <a:ea typeface="Arial"/>
                <a:cs typeface="Arial"/>
                <a:sym typeface="Arial"/>
              </a:rPr>
              <a:t>Melainkan jika rawatan yang dibuat itu dengan menggunakan alat atau ubat yang dimasukkan ke dalam dubur untuk mengurangkan sakit yang dialaminya, maka batal puasanya dan wajib dia mengqadha puasanya itu. Ini adalah kerana antara perkara yang membatalkan puasa itu ialah memasukkan sesuatu benda ke dalam rongga dengan sengaja melalui lubang yang terbuka dari bahagian tubuh manusia sama ada rongga itu mempunyai kuasa memproses makanan atau ubat ataupun tidak, termasuklah juga rongga dubur.</a:t>
            </a:r>
            <a:endParaRPr/>
          </a:p>
          <a:p>
            <a:pPr indent="-266700" lvl="0" marL="342900" marR="0" rtl="0" algn="l">
              <a:spcBef>
                <a:spcPts val="320"/>
              </a:spcBef>
              <a:spcAft>
                <a:spcPts val="0"/>
              </a:spcAft>
              <a:buClr>
                <a:schemeClr val="dk1"/>
              </a:buClr>
              <a:buSzPts val="1200"/>
              <a:buFont typeface="Noto Sans Symbols"/>
              <a:buNone/>
            </a:pPr>
            <a:r>
              <a:t/>
            </a:r>
            <a:endParaRPr b="0" i="0" sz="1600" u="none">
              <a:solidFill>
                <a:schemeClr val="dk1"/>
              </a:solidFill>
              <a:latin typeface="Arial"/>
              <a:ea typeface="Arial"/>
              <a:cs typeface="Arial"/>
              <a:sym typeface="Arial"/>
            </a:endParaRPr>
          </a:p>
        </p:txBody>
      </p:sp>
      <p:sp>
        <p:nvSpPr>
          <p:cNvPr id="314" name="Google Shape;314;p44"/>
          <p:cNvSpPr txBox="1"/>
          <p:nvPr/>
        </p:nvSpPr>
        <p:spPr>
          <a:xfrm>
            <a:off x="5791200" y="6248400"/>
            <a:ext cx="2897100" cy="474600"/>
          </a:xfrm>
          <a:prstGeom prst="rect">
            <a:avLst/>
          </a:prstGeom>
          <a:noFill/>
          <a:ln>
            <a:noFill/>
          </a:ln>
        </p:spPr>
        <p:txBody>
          <a:bodyPr anchorCtr="0" anchor="b"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400"/>
              <a:buFont typeface="Arial"/>
              <a:buNone/>
            </a:pPr>
            <a:r>
              <a:rPr b="0" i="0" lang="en-US" sz="1400" u="none">
                <a:solidFill>
                  <a:schemeClr val="dk1"/>
                </a:solidFill>
                <a:latin typeface="Arial"/>
                <a:ea typeface="Arial"/>
                <a:cs typeface="Arial"/>
                <a:sym typeface="Arial"/>
              </a:rPr>
              <a:t>KLUSTER AL-QURAN, AL-SUNNAH DAN PENDIDIKAN ISLAM</a:t>
            </a:r>
            <a:endParaRP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18" name="Shape 318"/>
        <p:cNvGrpSpPr/>
        <p:nvPr/>
      </p:nvGrpSpPr>
      <p:grpSpPr>
        <a:xfrm>
          <a:off x="0" y="0"/>
          <a:ext cx="0" cy="0"/>
          <a:chOff x="0" y="0"/>
          <a:chExt cx="0" cy="0"/>
        </a:xfrm>
      </p:grpSpPr>
      <p:sp>
        <p:nvSpPr>
          <p:cNvPr id="319" name="Google Shape;319;p45"/>
          <p:cNvSpPr txBox="1"/>
          <p:nvPr>
            <p:ph idx="1" type="body"/>
          </p:nvPr>
        </p:nvSpPr>
        <p:spPr>
          <a:xfrm>
            <a:off x="838200" y="2362200"/>
            <a:ext cx="7692900" cy="3724200"/>
          </a:xfrm>
          <a:prstGeom prst="rect">
            <a:avLst/>
          </a:prstGeom>
          <a:noFill/>
          <a:ln>
            <a:noFill/>
          </a:ln>
        </p:spPr>
        <p:txBody>
          <a:bodyPr anchorCtr="0" anchor="t" bIns="45700" lIns="91425" spcFirstLastPara="1" rIns="91425" wrap="square" tIns="45700">
            <a:noAutofit/>
          </a:bodyPr>
          <a:lstStyle/>
          <a:p>
            <a:pPr indent="-342900" lvl="0" marL="342900" marR="0" rtl="0" algn="just">
              <a:lnSpc>
                <a:spcPct val="100000"/>
              </a:lnSpc>
              <a:spcBef>
                <a:spcPts val="0"/>
              </a:spcBef>
              <a:spcAft>
                <a:spcPts val="0"/>
              </a:spcAft>
              <a:buClr>
                <a:schemeClr val="dk1"/>
              </a:buClr>
              <a:buSzPts val="1200"/>
              <a:buFont typeface="Noto Sans Symbols"/>
              <a:buChar char="●"/>
            </a:pPr>
            <a:r>
              <a:rPr b="0" i="0" lang="en-US" sz="1600" u="none">
                <a:solidFill>
                  <a:schemeClr val="dk1"/>
                </a:solidFill>
                <a:latin typeface="Arial"/>
                <a:ea typeface="Arial"/>
                <a:cs typeface="Arial"/>
                <a:sym typeface="Arial"/>
              </a:rPr>
              <a:t>Berlainan halnya jika buasir itu bengkak dan terkeluar daripada dubur, kemudian masuk semula sama ada buasir itu masuk sendiri ke dalam dubur ataupun dimasukkan dengan menggunakan jari kerana darurat maka perbuatan sedemikian itu tidak membatalkan puasa.</a:t>
            </a:r>
            <a:endParaRPr/>
          </a:p>
          <a:p>
            <a:pPr indent="-342900" lvl="0" marL="342900" marR="0" rtl="0" algn="just">
              <a:lnSpc>
                <a:spcPct val="100000"/>
              </a:lnSpc>
              <a:spcBef>
                <a:spcPts val="320"/>
              </a:spcBef>
              <a:spcAft>
                <a:spcPts val="0"/>
              </a:spcAft>
              <a:buClr>
                <a:schemeClr val="dk1"/>
              </a:buClr>
              <a:buSzPts val="1200"/>
              <a:buFont typeface="Noto Sans Symbols"/>
              <a:buChar char="●"/>
            </a:pPr>
            <a:r>
              <a:rPr b="0" i="0" lang="en-US" sz="1600" u="none">
                <a:solidFill>
                  <a:schemeClr val="dk1"/>
                </a:solidFill>
                <a:latin typeface="Arial"/>
                <a:ea typeface="Arial"/>
                <a:cs typeface="Arial"/>
                <a:sym typeface="Arial"/>
              </a:rPr>
              <a:t>Perkara ini dijelaskan dalam kitab Bujairimi 'Ala al-Khathib:</a:t>
            </a:r>
            <a:endParaRPr/>
          </a:p>
          <a:p>
            <a:pPr indent="-342900" lvl="0" marL="342900" marR="0" rtl="0" algn="just">
              <a:lnSpc>
                <a:spcPct val="100000"/>
              </a:lnSpc>
              <a:spcBef>
                <a:spcPts val="320"/>
              </a:spcBef>
              <a:spcAft>
                <a:spcPts val="0"/>
              </a:spcAft>
              <a:buClr>
                <a:schemeClr val="dk1"/>
              </a:buClr>
              <a:buSzPts val="1200"/>
              <a:buFont typeface="Noto Sans Symbols"/>
              <a:buChar char="●"/>
            </a:pPr>
            <a:r>
              <a:rPr b="0" i="0" lang="en-US" sz="1600" u="none">
                <a:solidFill>
                  <a:schemeClr val="dk1"/>
                </a:solidFill>
                <a:latin typeface="Arial"/>
                <a:ea typeface="Arial"/>
                <a:cs typeface="Arial"/>
                <a:sym typeface="Arial"/>
              </a:rPr>
              <a:t>Ertinya: "Jika memasukkan buasir yang terkeluar (itu semula) ke dalam rongga duburnya dengan jarinya maka tidaklah dikira dia berbuka (puasa) dengan berbuat demikian sebagaimana disahihkan oleh al-Baghawi kerana darurat melakukannya."</a:t>
            </a:r>
            <a:endParaRPr/>
          </a:p>
          <a:p>
            <a:pPr indent="-342900" lvl="0" marL="342900" marR="0" rtl="0" algn="just">
              <a:lnSpc>
                <a:spcPct val="100000"/>
              </a:lnSpc>
              <a:spcBef>
                <a:spcPts val="320"/>
              </a:spcBef>
              <a:spcAft>
                <a:spcPts val="0"/>
              </a:spcAft>
              <a:buClr>
                <a:schemeClr val="dk1"/>
              </a:buClr>
              <a:buSzPts val="1200"/>
              <a:buFont typeface="Noto Sans Symbols"/>
              <a:buChar char="●"/>
            </a:pPr>
            <a:r>
              <a:rPr b="0" i="0" lang="en-US" sz="1600" u="none">
                <a:solidFill>
                  <a:schemeClr val="dk1"/>
                </a:solidFill>
                <a:latin typeface="Arial"/>
                <a:ea typeface="Arial"/>
                <a:cs typeface="Arial"/>
                <a:sym typeface="Arial"/>
              </a:rPr>
              <a:t>(Kitab Bujairimi 'ala al-Khathib: 6/436)</a:t>
            </a:r>
            <a:endParaRPr/>
          </a:p>
          <a:p>
            <a:pPr indent="-342900" lvl="0" marL="342900" marR="0" rtl="0" algn="just">
              <a:lnSpc>
                <a:spcPct val="100000"/>
              </a:lnSpc>
              <a:spcBef>
                <a:spcPts val="320"/>
              </a:spcBef>
              <a:spcAft>
                <a:spcPts val="0"/>
              </a:spcAft>
              <a:buClr>
                <a:schemeClr val="dk1"/>
              </a:buClr>
              <a:buSzPts val="1200"/>
              <a:buFont typeface="Noto Sans Symbols"/>
              <a:buChar char="●"/>
            </a:pPr>
            <a:r>
              <a:rPr b="0" i="0" lang="en-US" sz="1600" u="none">
                <a:solidFill>
                  <a:schemeClr val="dk1"/>
                </a:solidFill>
                <a:latin typeface="Arial"/>
                <a:ea typeface="Arial"/>
                <a:cs typeface="Arial"/>
                <a:sym typeface="Arial"/>
              </a:rPr>
              <a:t>Maka jelaslah bahawa memasukkan buasir yang terkeluar dari dubur sama ada masuk dengan sendirinya ataupun dimasukkan dengan jari kerana darurat tidaklah membatalkan puasa.</a:t>
            </a:r>
            <a:endParaRPr/>
          </a:p>
          <a:p>
            <a:pPr indent="-266700" lvl="0" marL="342900" marR="0" rtl="0" algn="l">
              <a:spcBef>
                <a:spcPts val="320"/>
              </a:spcBef>
              <a:spcAft>
                <a:spcPts val="0"/>
              </a:spcAft>
              <a:buClr>
                <a:schemeClr val="dk1"/>
              </a:buClr>
              <a:buSzPts val="1200"/>
              <a:buFont typeface="Noto Sans Symbols"/>
              <a:buNone/>
            </a:pPr>
            <a:r>
              <a:t/>
            </a:r>
            <a:endParaRPr b="0" i="0" sz="1600" u="none">
              <a:solidFill>
                <a:schemeClr val="dk1"/>
              </a:solidFill>
              <a:latin typeface="Arial"/>
              <a:ea typeface="Arial"/>
              <a:cs typeface="Arial"/>
              <a:sym typeface="Arial"/>
            </a:endParaRPr>
          </a:p>
        </p:txBody>
      </p:sp>
      <p:sp>
        <p:nvSpPr>
          <p:cNvPr id="320" name="Google Shape;320;p45"/>
          <p:cNvSpPr txBox="1"/>
          <p:nvPr/>
        </p:nvSpPr>
        <p:spPr>
          <a:xfrm>
            <a:off x="5791200" y="6248400"/>
            <a:ext cx="2897100" cy="474600"/>
          </a:xfrm>
          <a:prstGeom prst="rect">
            <a:avLst/>
          </a:prstGeom>
          <a:noFill/>
          <a:ln>
            <a:noFill/>
          </a:ln>
        </p:spPr>
        <p:txBody>
          <a:bodyPr anchorCtr="0" anchor="b"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400"/>
              <a:buFont typeface="Arial"/>
              <a:buNone/>
            </a:pPr>
            <a:r>
              <a:rPr b="0" i="0" lang="en-US" sz="1400" u="none">
                <a:solidFill>
                  <a:schemeClr val="dk1"/>
                </a:solidFill>
                <a:latin typeface="Arial"/>
                <a:ea typeface="Arial"/>
                <a:cs typeface="Arial"/>
                <a:sym typeface="Arial"/>
              </a:rPr>
              <a:t>KLUSTER AL-QURAN, AL-SUNNAH DAN PENDIDIKAN ISLAM</a:t>
            </a:r>
            <a:endParaRP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24" name="Shape 324"/>
        <p:cNvGrpSpPr/>
        <p:nvPr/>
      </p:nvGrpSpPr>
      <p:grpSpPr>
        <a:xfrm>
          <a:off x="0" y="0"/>
          <a:ext cx="0" cy="0"/>
          <a:chOff x="0" y="0"/>
          <a:chExt cx="0" cy="0"/>
        </a:xfrm>
      </p:grpSpPr>
      <p:sp>
        <p:nvSpPr>
          <p:cNvPr id="325" name="Google Shape;325;p46"/>
          <p:cNvSpPr/>
          <p:nvPr>
            <p:ph type="title"/>
          </p:nvPr>
        </p:nvSpPr>
        <p:spPr>
          <a:xfrm>
            <a:off x="685800" y="762000"/>
            <a:ext cx="7924800" cy="1143000"/>
          </a:xfrm>
          <a:prstGeom prst="roundRect">
            <a:avLst>
              <a:gd fmla="val 16667" name="adj"/>
            </a:avLst>
          </a:prstGeom>
          <a:noFill/>
          <a:ln>
            <a:noFill/>
          </a:ln>
        </p:spPr>
        <p:txBody>
          <a:bodyPr anchorCtr="0" anchor="b" bIns="45700" lIns="91425" spcFirstLastPara="1" rIns="91425" wrap="square" tIns="45700">
            <a:noAutofit/>
          </a:bodyPr>
          <a:lstStyle/>
          <a:p>
            <a:pPr indent="0" lvl="0" marL="0" rtl="0" algn="l">
              <a:lnSpc>
                <a:spcPct val="90000"/>
              </a:lnSpc>
              <a:spcBef>
                <a:spcPts val="0"/>
              </a:spcBef>
              <a:spcAft>
                <a:spcPts val="0"/>
              </a:spcAft>
              <a:buClr>
                <a:schemeClr val="dk2"/>
              </a:buClr>
              <a:buSzPts val="3600"/>
              <a:buFont typeface="Arial"/>
              <a:buNone/>
            </a:pPr>
            <a:r>
              <a:rPr b="1" i="0" lang="en-US" sz="3600" u="none">
                <a:solidFill>
                  <a:schemeClr val="dk2"/>
                </a:solidFill>
                <a:latin typeface="Arial"/>
                <a:ea typeface="Arial"/>
                <a:cs typeface="Arial"/>
                <a:sym typeface="Arial"/>
              </a:rPr>
              <a:t>Pendahuluan</a:t>
            </a:r>
            <a:endParaRPr/>
          </a:p>
        </p:txBody>
      </p:sp>
      <p:sp>
        <p:nvSpPr>
          <p:cNvPr id="326" name="Google Shape;326;p46"/>
          <p:cNvSpPr txBox="1"/>
          <p:nvPr>
            <p:ph idx="1" type="body"/>
          </p:nvPr>
        </p:nvSpPr>
        <p:spPr>
          <a:xfrm>
            <a:off x="838200" y="2362200"/>
            <a:ext cx="7692900" cy="3724200"/>
          </a:xfrm>
          <a:prstGeom prst="rect">
            <a:avLst/>
          </a:prstGeom>
          <a:noFill/>
          <a:ln>
            <a:noFill/>
          </a:ln>
        </p:spPr>
        <p:txBody>
          <a:bodyPr anchorCtr="0" anchor="t" bIns="45700" lIns="91425" spcFirstLastPara="1" rIns="91425" wrap="square" tIns="45700">
            <a:noAutofit/>
          </a:bodyPr>
          <a:lstStyle/>
          <a:p>
            <a:pPr indent="-342900" lvl="0" marL="342900" rtl="0" algn="l">
              <a:lnSpc>
                <a:spcPct val="100000"/>
              </a:lnSpc>
              <a:spcBef>
                <a:spcPts val="0"/>
              </a:spcBef>
              <a:spcAft>
                <a:spcPts val="0"/>
              </a:spcAft>
              <a:buClr>
                <a:schemeClr val="dk1"/>
              </a:buClr>
              <a:buSzPts val="2100"/>
              <a:buFont typeface="Noto Sans Symbols"/>
              <a:buChar char="●"/>
            </a:pPr>
            <a:r>
              <a:rPr b="1" i="0" lang="en-US" sz="2800" u="none">
                <a:solidFill>
                  <a:schemeClr val="dk1"/>
                </a:solidFill>
                <a:latin typeface="Arial"/>
                <a:ea typeface="Arial"/>
                <a:cs typeface="Arial"/>
                <a:sym typeface="Arial"/>
              </a:rPr>
              <a:t>Perkara-perkara Yang Membatalkan Puasa Berdasarkan Sepakat Ulama</a:t>
            </a:r>
            <a:endParaRPr/>
          </a:p>
          <a:p>
            <a:pPr indent="-209550" lvl="0" marL="342900" rtl="0" algn="l">
              <a:lnSpc>
                <a:spcPct val="100000"/>
              </a:lnSpc>
              <a:spcBef>
                <a:spcPts val="560"/>
              </a:spcBef>
              <a:spcAft>
                <a:spcPts val="0"/>
              </a:spcAft>
              <a:buClr>
                <a:schemeClr val="dk1"/>
              </a:buClr>
              <a:buSzPts val="2100"/>
              <a:buFont typeface="Noto Sans Symbols"/>
              <a:buNone/>
            </a:pPr>
            <a:r>
              <a:t/>
            </a:r>
            <a:endParaRPr b="1" i="0" sz="2800" u="none">
              <a:solidFill>
                <a:schemeClr val="dk1"/>
              </a:solidFill>
              <a:latin typeface="Arial"/>
              <a:ea typeface="Arial"/>
              <a:cs typeface="Arial"/>
              <a:sym typeface="Arial"/>
            </a:endParaRPr>
          </a:p>
          <a:p>
            <a:pPr indent="-342900" lvl="0" marL="342900" rtl="0" algn="l">
              <a:lnSpc>
                <a:spcPct val="100000"/>
              </a:lnSpc>
              <a:spcBef>
                <a:spcPts val="560"/>
              </a:spcBef>
              <a:spcAft>
                <a:spcPts val="0"/>
              </a:spcAft>
              <a:buClr>
                <a:schemeClr val="dk1"/>
              </a:buClr>
              <a:buSzPts val="2100"/>
              <a:buFont typeface="Noto Sans Symbols"/>
              <a:buChar char="●"/>
            </a:pPr>
            <a:r>
              <a:rPr b="1" i="0" lang="en-US" sz="2800" u="none">
                <a:solidFill>
                  <a:schemeClr val="dk1"/>
                </a:solidFill>
                <a:latin typeface="Arial"/>
                <a:ea typeface="Arial"/>
                <a:cs typeface="Arial"/>
                <a:sym typeface="Arial"/>
              </a:rPr>
              <a:t>Makan</a:t>
            </a:r>
            <a:endParaRPr/>
          </a:p>
          <a:p>
            <a:pPr indent="-342900" lvl="0" marL="342900" rtl="0" algn="l">
              <a:lnSpc>
                <a:spcPct val="100000"/>
              </a:lnSpc>
              <a:spcBef>
                <a:spcPts val="560"/>
              </a:spcBef>
              <a:spcAft>
                <a:spcPts val="0"/>
              </a:spcAft>
              <a:buClr>
                <a:schemeClr val="dk1"/>
              </a:buClr>
              <a:buSzPts val="2100"/>
              <a:buFont typeface="Noto Sans Symbols"/>
              <a:buChar char="●"/>
            </a:pPr>
            <a:r>
              <a:rPr b="1" i="0" lang="en-US" sz="2800" u="none">
                <a:solidFill>
                  <a:schemeClr val="dk1"/>
                </a:solidFill>
                <a:latin typeface="Arial"/>
                <a:ea typeface="Arial"/>
                <a:cs typeface="Arial"/>
                <a:sym typeface="Arial"/>
              </a:rPr>
              <a:t>Minum</a:t>
            </a:r>
            <a:endParaRPr/>
          </a:p>
          <a:p>
            <a:pPr indent="-342900" lvl="0" marL="342900" rtl="0" algn="l">
              <a:lnSpc>
                <a:spcPct val="100000"/>
              </a:lnSpc>
              <a:spcBef>
                <a:spcPts val="560"/>
              </a:spcBef>
              <a:spcAft>
                <a:spcPts val="0"/>
              </a:spcAft>
              <a:buClr>
                <a:schemeClr val="dk1"/>
              </a:buClr>
              <a:buSzPts val="2100"/>
              <a:buFont typeface="Noto Sans Symbols"/>
              <a:buChar char="●"/>
            </a:pPr>
            <a:r>
              <a:rPr b="1" i="0" lang="en-US" sz="2800" u="none">
                <a:solidFill>
                  <a:schemeClr val="dk1"/>
                </a:solidFill>
                <a:latin typeface="Arial"/>
                <a:ea typeface="Arial"/>
                <a:cs typeface="Arial"/>
                <a:sym typeface="Arial"/>
              </a:rPr>
              <a:t>Bersetubuh</a:t>
            </a:r>
            <a:endParaRPr/>
          </a:p>
          <a:p>
            <a:pPr indent="-342900" lvl="0" marL="342900" rtl="0" algn="l">
              <a:lnSpc>
                <a:spcPct val="100000"/>
              </a:lnSpc>
              <a:spcBef>
                <a:spcPts val="560"/>
              </a:spcBef>
              <a:spcAft>
                <a:spcPts val="0"/>
              </a:spcAft>
              <a:buClr>
                <a:schemeClr val="dk1"/>
              </a:buClr>
              <a:buSzPts val="2100"/>
              <a:buFont typeface="Noto Sans Symbols"/>
              <a:buChar char="●"/>
            </a:pPr>
            <a:r>
              <a:rPr b="1" i="0" lang="en-US" sz="2800" u="none">
                <a:solidFill>
                  <a:schemeClr val="dk1"/>
                </a:solidFill>
                <a:latin typeface="Arial"/>
                <a:ea typeface="Arial"/>
                <a:cs typeface="Arial"/>
                <a:sym typeface="Arial"/>
              </a:rPr>
              <a:t>Haid Dan Nifas</a:t>
            </a:r>
            <a:endParaRPr/>
          </a:p>
        </p:txBody>
      </p:sp>
      <p:sp>
        <p:nvSpPr>
          <p:cNvPr id="327" name="Google Shape;327;p46"/>
          <p:cNvSpPr txBox="1"/>
          <p:nvPr/>
        </p:nvSpPr>
        <p:spPr>
          <a:xfrm>
            <a:off x="5791200" y="6248400"/>
            <a:ext cx="2897100" cy="474600"/>
          </a:xfrm>
          <a:prstGeom prst="rect">
            <a:avLst/>
          </a:prstGeom>
          <a:noFill/>
          <a:ln>
            <a:noFill/>
          </a:ln>
        </p:spPr>
        <p:txBody>
          <a:bodyPr anchorCtr="0" anchor="b"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400"/>
              <a:buFont typeface="Arial"/>
              <a:buNone/>
            </a:pPr>
            <a:r>
              <a:rPr b="0" i="0" lang="en-US" sz="1400" u="none">
                <a:solidFill>
                  <a:schemeClr val="dk1"/>
                </a:solidFill>
                <a:latin typeface="Arial"/>
                <a:ea typeface="Arial"/>
                <a:cs typeface="Arial"/>
                <a:sym typeface="Arial"/>
              </a:rPr>
              <a:t>KLUSTER AL-QURAN, AL-SUNNAH DAN PENDIDIKAN ISLAM</a:t>
            </a:r>
            <a:endParaRPr/>
          </a:p>
        </p:txBody>
      </p:sp>
      <p:pic>
        <p:nvPicPr>
          <p:cNvPr id="328" name="Google Shape;328;p46"/>
          <p:cNvPicPr preferRelativeResize="0"/>
          <p:nvPr/>
        </p:nvPicPr>
        <p:blipFill rotWithShape="1">
          <a:blip r:embed="rId3">
            <a:alphaModFix/>
          </a:blip>
          <a:srcRect b="0" l="0" r="0" t="0"/>
          <a:stretch/>
        </p:blipFill>
        <p:spPr>
          <a:xfrm>
            <a:off x="6096000" y="381000"/>
            <a:ext cx="1447800" cy="1371600"/>
          </a:xfrm>
          <a:prstGeom prst="rect">
            <a:avLst/>
          </a:prstGeom>
          <a:noFill/>
          <a:ln>
            <a:noFill/>
          </a:ln>
        </p:spPr>
      </p:pic>
    </p:spTree>
  </p:cSld>
  <p:clrMapOvr>
    <a:masterClrMapping/>
  </p:clrMapOvr>
  <p:transition spd="slow">
    <p:wedg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325"/>
                                        </p:tgtEl>
                                        <p:attrNameLst>
                                          <p:attrName>style.visibility</p:attrName>
                                        </p:attrNameLst>
                                      </p:cBhvr>
                                      <p:to>
                                        <p:strVal val="visible"/>
                                      </p:to>
                                    </p:set>
                                    <p:animEffect filter="fade" transition="in">
                                      <p:cBhvr>
                                        <p:cTn dur="1230"/>
                                        <p:tgtEl>
                                          <p:spTgt spid="32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326">
                                            <p:txEl>
                                              <p:pRg end="0" st="0"/>
                                            </p:txEl>
                                          </p:spTgt>
                                        </p:tgtEl>
                                        <p:attrNameLst>
                                          <p:attrName>style.visibility</p:attrName>
                                        </p:attrNameLst>
                                      </p:cBhvr>
                                      <p:to>
                                        <p:strVal val="visible"/>
                                      </p:to>
                                    </p:set>
                                    <p:anim calcmode="lin" valueType="num">
                                      <p:cBhvr additive="base">
                                        <p:cTn dur="500"/>
                                        <p:tgtEl>
                                          <p:spTgt spid="326">
                                            <p:txEl>
                                              <p:pRg end="0" st="0"/>
                                            </p:txEl>
                                          </p:spTgt>
                                        </p:tgtEl>
                                        <p:attrNameLst>
                                          <p:attrName>ppt_w</p:attrName>
                                        </p:attrNameLst>
                                      </p:cBhvr>
                                      <p:tavLst>
                                        <p:tav fmla="" tm="0">
                                          <p:val>
                                            <p:strVal val="0"/>
                                          </p:val>
                                        </p:tav>
                                        <p:tav fmla="" tm="100000">
                                          <p:val>
                                            <p:strVal val="#ppt_w"/>
                                          </p:val>
                                        </p:tav>
                                      </p:tavLst>
                                    </p:anim>
                                    <p:anim calcmode="lin" valueType="num">
                                      <p:cBhvr additive="base">
                                        <p:cTn dur="500"/>
                                        <p:tgtEl>
                                          <p:spTgt spid="326">
                                            <p:txEl>
                                              <p:pRg end="0" st="0"/>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326">
                                            <p:txEl>
                                              <p:pRg end="1" st="1"/>
                                            </p:txEl>
                                          </p:spTgt>
                                        </p:tgtEl>
                                        <p:attrNameLst>
                                          <p:attrName>style.visibility</p:attrName>
                                        </p:attrNameLst>
                                      </p:cBhvr>
                                      <p:to>
                                        <p:strVal val="visible"/>
                                      </p:to>
                                    </p:set>
                                    <p:anim calcmode="lin" valueType="num">
                                      <p:cBhvr additive="base">
                                        <p:cTn dur="500"/>
                                        <p:tgtEl>
                                          <p:spTgt spid="326">
                                            <p:txEl>
                                              <p:pRg end="1" st="1"/>
                                            </p:txEl>
                                          </p:spTgt>
                                        </p:tgtEl>
                                        <p:attrNameLst>
                                          <p:attrName>ppt_w</p:attrName>
                                        </p:attrNameLst>
                                      </p:cBhvr>
                                      <p:tavLst>
                                        <p:tav fmla="" tm="0">
                                          <p:val>
                                            <p:strVal val="0"/>
                                          </p:val>
                                        </p:tav>
                                        <p:tav fmla="" tm="100000">
                                          <p:val>
                                            <p:strVal val="#ppt_w"/>
                                          </p:val>
                                        </p:tav>
                                      </p:tavLst>
                                    </p:anim>
                                    <p:anim calcmode="lin" valueType="num">
                                      <p:cBhvr additive="base">
                                        <p:cTn dur="500"/>
                                        <p:tgtEl>
                                          <p:spTgt spid="326">
                                            <p:txEl>
                                              <p:pRg end="1" st="1"/>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326">
                                            <p:txEl>
                                              <p:pRg end="2" st="2"/>
                                            </p:txEl>
                                          </p:spTgt>
                                        </p:tgtEl>
                                        <p:attrNameLst>
                                          <p:attrName>style.visibility</p:attrName>
                                        </p:attrNameLst>
                                      </p:cBhvr>
                                      <p:to>
                                        <p:strVal val="visible"/>
                                      </p:to>
                                    </p:set>
                                    <p:anim calcmode="lin" valueType="num">
                                      <p:cBhvr additive="base">
                                        <p:cTn dur="500"/>
                                        <p:tgtEl>
                                          <p:spTgt spid="326">
                                            <p:txEl>
                                              <p:pRg end="2" st="2"/>
                                            </p:txEl>
                                          </p:spTgt>
                                        </p:tgtEl>
                                        <p:attrNameLst>
                                          <p:attrName>ppt_w</p:attrName>
                                        </p:attrNameLst>
                                      </p:cBhvr>
                                      <p:tavLst>
                                        <p:tav fmla="" tm="0">
                                          <p:val>
                                            <p:strVal val="0"/>
                                          </p:val>
                                        </p:tav>
                                        <p:tav fmla="" tm="100000">
                                          <p:val>
                                            <p:strVal val="#ppt_w"/>
                                          </p:val>
                                        </p:tav>
                                      </p:tavLst>
                                    </p:anim>
                                    <p:anim calcmode="lin" valueType="num">
                                      <p:cBhvr additive="base">
                                        <p:cTn dur="500"/>
                                        <p:tgtEl>
                                          <p:spTgt spid="326">
                                            <p:txEl>
                                              <p:pRg end="2" st="2"/>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326">
                                            <p:txEl>
                                              <p:pRg end="3" st="3"/>
                                            </p:txEl>
                                          </p:spTgt>
                                        </p:tgtEl>
                                        <p:attrNameLst>
                                          <p:attrName>style.visibility</p:attrName>
                                        </p:attrNameLst>
                                      </p:cBhvr>
                                      <p:to>
                                        <p:strVal val="visible"/>
                                      </p:to>
                                    </p:set>
                                    <p:anim calcmode="lin" valueType="num">
                                      <p:cBhvr additive="base">
                                        <p:cTn dur="500"/>
                                        <p:tgtEl>
                                          <p:spTgt spid="326">
                                            <p:txEl>
                                              <p:pRg end="3" st="3"/>
                                            </p:txEl>
                                          </p:spTgt>
                                        </p:tgtEl>
                                        <p:attrNameLst>
                                          <p:attrName>ppt_w</p:attrName>
                                        </p:attrNameLst>
                                      </p:cBhvr>
                                      <p:tavLst>
                                        <p:tav fmla="" tm="0">
                                          <p:val>
                                            <p:strVal val="0"/>
                                          </p:val>
                                        </p:tav>
                                        <p:tav fmla="" tm="100000">
                                          <p:val>
                                            <p:strVal val="#ppt_w"/>
                                          </p:val>
                                        </p:tav>
                                      </p:tavLst>
                                    </p:anim>
                                    <p:anim calcmode="lin" valueType="num">
                                      <p:cBhvr additive="base">
                                        <p:cTn dur="500"/>
                                        <p:tgtEl>
                                          <p:spTgt spid="326">
                                            <p:txEl>
                                              <p:pRg end="3" st="3"/>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326">
                                            <p:txEl>
                                              <p:pRg end="4" st="4"/>
                                            </p:txEl>
                                          </p:spTgt>
                                        </p:tgtEl>
                                        <p:attrNameLst>
                                          <p:attrName>style.visibility</p:attrName>
                                        </p:attrNameLst>
                                      </p:cBhvr>
                                      <p:to>
                                        <p:strVal val="visible"/>
                                      </p:to>
                                    </p:set>
                                    <p:anim calcmode="lin" valueType="num">
                                      <p:cBhvr additive="base">
                                        <p:cTn dur="500"/>
                                        <p:tgtEl>
                                          <p:spTgt spid="326">
                                            <p:txEl>
                                              <p:pRg end="4" st="4"/>
                                            </p:txEl>
                                          </p:spTgt>
                                        </p:tgtEl>
                                        <p:attrNameLst>
                                          <p:attrName>ppt_w</p:attrName>
                                        </p:attrNameLst>
                                      </p:cBhvr>
                                      <p:tavLst>
                                        <p:tav fmla="" tm="0">
                                          <p:val>
                                            <p:strVal val="0"/>
                                          </p:val>
                                        </p:tav>
                                        <p:tav fmla="" tm="100000">
                                          <p:val>
                                            <p:strVal val="#ppt_w"/>
                                          </p:val>
                                        </p:tav>
                                      </p:tavLst>
                                    </p:anim>
                                    <p:anim calcmode="lin" valueType="num">
                                      <p:cBhvr additive="base">
                                        <p:cTn dur="500"/>
                                        <p:tgtEl>
                                          <p:spTgt spid="326">
                                            <p:txEl>
                                              <p:pRg end="4" st="4"/>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326">
                                            <p:txEl>
                                              <p:pRg end="5" st="5"/>
                                            </p:txEl>
                                          </p:spTgt>
                                        </p:tgtEl>
                                        <p:attrNameLst>
                                          <p:attrName>style.visibility</p:attrName>
                                        </p:attrNameLst>
                                      </p:cBhvr>
                                      <p:to>
                                        <p:strVal val="visible"/>
                                      </p:to>
                                    </p:set>
                                    <p:anim calcmode="lin" valueType="num">
                                      <p:cBhvr additive="base">
                                        <p:cTn dur="500"/>
                                        <p:tgtEl>
                                          <p:spTgt spid="326">
                                            <p:txEl>
                                              <p:pRg end="5" st="5"/>
                                            </p:txEl>
                                          </p:spTgt>
                                        </p:tgtEl>
                                        <p:attrNameLst>
                                          <p:attrName>ppt_w</p:attrName>
                                        </p:attrNameLst>
                                      </p:cBhvr>
                                      <p:tavLst>
                                        <p:tav fmla="" tm="0">
                                          <p:val>
                                            <p:strVal val="0"/>
                                          </p:val>
                                        </p:tav>
                                        <p:tav fmla="" tm="100000">
                                          <p:val>
                                            <p:strVal val="#ppt_w"/>
                                          </p:val>
                                        </p:tav>
                                      </p:tavLst>
                                    </p:anim>
                                    <p:anim calcmode="lin" valueType="num">
                                      <p:cBhvr additive="base">
                                        <p:cTn dur="500"/>
                                        <p:tgtEl>
                                          <p:spTgt spid="326">
                                            <p:txEl>
                                              <p:pRg end="5" st="5"/>
                                            </p:txEl>
                                          </p:spTgt>
                                        </p:tgtEl>
                                        <p:attrNameLst>
                                          <p:attrName>ppt_h</p:attrName>
                                        </p:attrNameLst>
                                      </p:cBhvr>
                                      <p:tavLst>
                                        <p:tav fmla="" tm="0">
                                          <p:val>
                                            <p:strVal val="0"/>
                                          </p:val>
                                        </p:tav>
                                        <p:tav fmla="" tm="100000">
                                          <p:val>
                                            <p:strVal val="#ppt_h"/>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32" name="Shape 332"/>
        <p:cNvGrpSpPr/>
        <p:nvPr/>
      </p:nvGrpSpPr>
      <p:grpSpPr>
        <a:xfrm>
          <a:off x="0" y="0"/>
          <a:ext cx="0" cy="0"/>
          <a:chOff x="0" y="0"/>
          <a:chExt cx="0" cy="0"/>
        </a:xfrm>
      </p:grpSpPr>
      <p:sp>
        <p:nvSpPr>
          <p:cNvPr id="333" name="Google Shape;333;p47"/>
          <p:cNvSpPr/>
          <p:nvPr>
            <p:ph type="title"/>
          </p:nvPr>
        </p:nvSpPr>
        <p:spPr>
          <a:xfrm>
            <a:off x="762000" y="762000"/>
            <a:ext cx="7924800" cy="1143000"/>
          </a:xfrm>
          <a:prstGeom prst="roundRect">
            <a:avLst>
              <a:gd fmla="val 16667" name="adj"/>
            </a:avLst>
          </a:prstGeom>
          <a:noFill/>
          <a:ln>
            <a:noFill/>
          </a:ln>
        </p:spPr>
        <p:txBody>
          <a:bodyPr anchorCtr="0" anchor="b" bIns="45700" lIns="91425" spcFirstLastPara="1" rIns="91425" wrap="square" tIns="45700">
            <a:noAutofit/>
          </a:bodyPr>
          <a:lstStyle/>
          <a:p>
            <a:pPr indent="0" lvl="0" marL="0" rtl="0" algn="l">
              <a:lnSpc>
                <a:spcPct val="90000"/>
              </a:lnSpc>
              <a:spcBef>
                <a:spcPts val="0"/>
              </a:spcBef>
              <a:spcAft>
                <a:spcPts val="0"/>
              </a:spcAft>
              <a:buClr>
                <a:schemeClr val="dk2"/>
              </a:buClr>
              <a:buSzPts val="3600"/>
              <a:buFont typeface="Arial"/>
              <a:buNone/>
            </a:pPr>
            <a:r>
              <a:rPr b="1" i="0" lang="en-US" sz="3600" u="none">
                <a:solidFill>
                  <a:schemeClr val="dk2"/>
                </a:solidFill>
                <a:latin typeface="Arial"/>
                <a:ea typeface="Arial"/>
                <a:cs typeface="Arial"/>
                <a:sym typeface="Arial"/>
              </a:rPr>
              <a:t>Dalil</a:t>
            </a:r>
            <a:endParaRPr/>
          </a:p>
        </p:txBody>
      </p:sp>
      <p:sp>
        <p:nvSpPr>
          <p:cNvPr id="334" name="Google Shape;334;p47"/>
          <p:cNvSpPr txBox="1"/>
          <p:nvPr>
            <p:ph idx="1" type="body"/>
          </p:nvPr>
        </p:nvSpPr>
        <p:spPr>
          <a:xfrm>
            <a:off x="838200" y="2362200"/>
            <a:ext cx="7692900" cy="3724200"/>
          </a:xfrm>
          <a:prstGeom prst="rect">
            <a:avLst/>
          </a:prstGeom>
          <a:noFill/>
          <a:ln>
            <a:noFill/>
          </a:ln>
        </p:spPr>
        <p:txBody>
          <a:bodyPr anchorCtr="0" anchor="t" bIns="45700" lIns="91425" spcFirstLastPara="1" rIns="91425" wrap="square" tIns="45700">
            <a:noAutofit/>
          </a:bodyPr>
          <a:lstStyle/>
          <a:p>
            <a:pPr indent="-342900" lvl="0" marL="342900" rtl="0" algn="l">
              <a:lnSpc>
                <a:spcPct val="80000"/>
              </a:lnSpc>
              <a:spcBef>
                <a:spcPts val="0"/>
              </a:spcBef>
              <a:spcAft>
                <a:spcPts val="0"/>
              </a:spcAft>
              <a:buClr>
                <a:schemeClr val="dk1"/>
              </a:buClr>
              <a:buSzPts val="1350"/>
              <a:buFont typeface="Noto Sans Symbols"/>
              <a:buChar char="●"/>
            </a:pPr>
            <a:r>
              <a:rPr b="1" i="0" lang="en-US" sz="1800" u="none">
                <a:solidFill>
                  <a:schemeClr val="dk1"/>
                </a:solidFill>
                <a:latin typeface="Arial"/>
                <a:ea typeface="Arial"/>
                <a:cs typeface="Arial"/>
                <a:sym typeface="Arial"/>
              </a:rPr>
              <a:t>Dihalalkan Bagi Kamu, Pada Malam Hari Puasa, Bercampur (Bersetubuh) Dengan Isteri-isteri Kamu. Isteri-isteri Kamu Itu Adalah Sebagai Pakaian Bagi Kamu Dan Kamu Pula Sebagai Pakaian Bagi Mereka. Allah Mengetahui Bahawasanya Kamu Mengkhianati Diri Sendiri, Lalu Ia Menerima Taubat Kamu Dan Memaafkan Kamu. Maka Sekarang Setubuhilah Isteri-isteri Kamu Dan Carilah Apa-apa Yang Telah Ditetapkan Oleh Allah Bagi Kamu; Dan Makanlah Serta Minumlah Sehingga Nyata Kepada Kamu Benang Putih (Cahaya Siang) Dari Benang Hitam Kegelapan Malam), Iaitu Waktu Fajar. Kemudian Sempurnakanlah Puasa Itu Sehingga Waktu Malam (Maghrib); Dan Janganlah Kamu Setubuhi Isteri-isteri Kamu Ketika Kamu Sedang Beriktikaf Di Masjid. Itulah Batas-batas Larangan Allah, Maka Janganlah Kamu Menghampirinya. Demikian Allah Menerangkan Ayat-ayat Hukumnya Kepada Sekalian Manusia Supaya Mereka Bertaqwa.(Al-baqarah: 187 )</a:t>
            </a:r>
            <a:endParaRPr/>
          </a:p>
        </p:txBody>
      </p:sp>
      <p:sp>
        <p:nvSpPr>
          <p:cNvPr id="335" name="Google Shape;335;p47"/>
          <p:cNvSpPr txBox="1"/>
          <p:nvPr/>
        </p:nvSpPr>
        <p:spPr>
          <a:xfrm>
            <a:off x="5791200" y="6248400"/>
            <a:ext cx="2897100" cy="474600"/>
          </a:xfrm>
          <a:prstGeom prst="rect">
            <a:avLst/>
          </a:prstGeom>
          <a:noFill/>
          <a:ln>
            <a:noFill/>
          </a:ln>
        </p:spPr>
        <p:txBody>
          <a:bodyPr anchorCtr="0" anchor="b"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400"/>
              <a:buFont typeface="Arial"/>
              <a:buNone/>
            </a:pPr>
            <a:r>
              <a:rPr b="0" i="0" lang="en-US" sz="1400" u="none">
                <a:solidFill>
                  <a:schemeClr val="dk1"/>
                </a:solidFill>
                <a:latin typeface="Arial"/>
                <a:ea typeface="Arial"/>
                <a:cs typeface="Arial"/>
                <a:sym typeface="Arial"/>
              </a:rPr>
              <a:t>KLUSTER AL-QURAN, AL-SUNNAH DAN PENDIDIKAN ISLAM</a:t>
            </a:r>
            <a:endParaRPr/>
          </a:p>
        </p:txBody>
      </p:sp>
    </p:spTree>
  </p:cSld>
  <p:clrMapOvr>
    <a:masterClrMapping/>
  </p:clrMapOvr>
  <p:transition spd="slow">
    <p:wedg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333"/>
                                        </p:tgtEl>
                                        <p:attrNameLst>
                                          <p:attrName>style.visibility</p:attrName>
                                        </p:attrNameLst>
                                      </p:cBhvr>
                                      <p:to>
                                        <p:strVal val="visible"/>
                                      </p:to>
                                    </p:set>
                                    <p:animEffect filter="fade" transition="in">
                                      <p:cBhvr>
                                        <p:cTn dur="1230"/>
                                        <p:tgtEl>
                                          <p:spTgt spid="33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334">
                                            <p:txEl>
                                              <p:pRg end="0" st="0"/>
                                            </p:txEl>
                                          </p:spTgt>
                                        </p:tgtEl>
                                        <p:attrNameLst>
                                          <p:attrName>style.visibility</p:attrName>
                                        </p:attrNameLst>
                                      </p:cBhvr>
                                      <p:to>
                                        <p:strVal val="visible"/>
                                      </p:to>
                                    </p:set>
                                    <p:anim calcmode="lin" valueType="num">
                                      <p:cBhvr additive="base">
                                        <p:cTn dur="500"/>
                                        <p:tgtEl>
                                          <p:spTgt spid="334">
                                            <p:txEl>
                                              <p:pRg end="0" st="0"/>
                                            </p:txEl>
                                          </p:spTgt>
                                        </p:tgtEl>
                                        <p:attrNameLst>
                                          <p:attrName>ppt_w</p:attrName>
                                        </p:attrNameLst>
                                      </p:cBhvr>
                                      <p:tavLst>
                                        <p:tav fmla="" tm="0">
                                          <p:val>
                                            <p:strVal val="0"/>
                                          </p:val>
                                        </p:tav>
                                        <p:tav fmla="" tm="100000">
                                          <p:val>
                                            <p:strVal val="#ppt_w"/>
                                          </p:val>
                                        </p:tav>
                                      </p:tavLst>
                                    </p:anim>
                                    <p:anim calcmode="lin" valueType="num">
                                      <p:cBhvr additive="base">
                                        <p:cTn dur="500"/>
                                        <p:tgtEl>
                                          <p:spTgt spid="334">
                                            <p:txEl>
                                              <p:pRg end="0" st="0"/>
                                            </p:txEl>
                                          </p:spTgt>
                                        </p:tgtEl>
                                        <p:attrNameLst>
                                          <p:attrName>ppt_h</p:attrName>
                                        </p:attrNameLst>
                                      </p:cBhvr>
                                      <p:tavLst>
                                        <p:tav fmla="" tm="0">
                                          <p:val>
                                            <p:strVal val="0"/>
                                          </p:val>
                                        </p:tav>
                                        <p:tav fmla="" tm="100000">
                                          <p:val>
                                            <p:strVal val="#ppt_h"/>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39" name="Shape 339"/>
        <p:cNvGrpSpPr/>
        <p:nvPr/>
      </p:nvGrpSpPr>
      <p:grpSpPr>
        <a:xfrm>
          <a:off x="0" y="0"/>
          <a:ext cx="0" cy="0"/>
          <a:chOff x="0" y="0"/>
          <a:chExt cx="0" cy="0"/>
        </a:xfrm>
      </p:grpSpPr>
      <p:sp>
        <p:nvSpPr>
          <p:cNvPr id="340" name="Google Shape;340;p48"/>
          <p:cNvSpPr/>
          <p:nvPr>
            <p:ph type="title"/>
          </p:nvPr>
        </p:nvSpPr>
        <p:spPr>
          <a:xfrm>
            <a:off x="762000" y="762000"/>
            <a:ext cx="7924800" cy="1143000"/>
          </a:xfrm>
          <a:prstGeom prst="roundRect">
            <a:avLst>
              <a:gd fmla="val 16667" name="adj"/>
            </a:avLst>
          </a:prstGeom>
          <a:noFill/>
          <a:ln>
            <a:noFill/>
          </a:ln>
        </p:spPr>
        <p:txBody>
          <a:bodyPr anchorCtr="0" anchor="b" bIns="45700" lIns="91425" spcFirstLastPara="1" rIns="91425" wrap="square" tIns="45700">
            <a:noAutofit/>
          </a:bodyPr>
          <a:lstStyle/>
          <a:p>
            <a:pPr indent="0" lvl="0" marL="0" rtl="0" algn="l">
              <a:lnSpc>
                <a:spcPct val="90000"/>
              </a:lnSpc>
              <a:spcBef>
                <a:spcPts val="0"/>
              </a:spcBef>
              <a:spcAft>
                <a:spcPts val="0"/>
              </a:spcAft>
              <a:buClr>
                <a:schemeClr val="dk2"/>
              </a:buClr>
              <a:buSzPts val="3600"/>
              <a:buFont typeface="Arial"/>
              <a:buNone/>
            </a:pPr>
            <a:r>
              <a:rPr b="1" i="0" lang="en-US" sz="3600" u="none">
                <a:solidFill>
                  <a:schemeClr val="dk2"/>
                </a:solidFill>
                <a:latin typeface="Arial"/>
                <a:ea typeface="Arial"/>
                <a:cs typeface="Arial"/>
                <a:sym typeface="Arial"/>
              </a:rPr>
              <a:t>Dalil</a:t>
            </a:r>
            <a:endParaRPr/>
          </a:p>
        </p:txBody>
      </p:sp>
      <p:sp>
        <p:nvSpPr>
          <p:cNvPr id="341" name="Google Shape;341;p48"/>
          <p:cNvSpPr txBox="1"/>
          <p:nvPr>
            <p:ph idx="1" type="body"/>
          </p:nvPr>
        </p:nvSpPr>
        <p:spPr>
          <a:xfrm>
            <a:off x="838200" y="2362200"/>
            <a:ext cx="7692900" cy="3724200"/>
          </a:xfrm>
          <a:prstGeom prst="rect">
            <a:avLst/>
          </a:prstGeom>
          <a:noFill/>
          <a:ln>
            <a:noFill/>
          </a:ln>
        </p:spPr>
        <p:txBody>
          <a:bodyPr anchorCtr="0" anchor="t" bIns="45700" lIns="91425" spcFirstLastPara="1" rIns="91425" wrap="square" tIns="45700">
            <a:noAutofit/>
          </a:bodyPr>
          <a:lstStyle/>
          <a:p>
            <a:pPr indent="-342900" lvl="0" marL="342900" rtl="0" algn="l">
              <a:lnSpc>
                <a:spcPct val="100000"/>
              </a:lnSpc>
              <a:spcBef>
                <a:spcPts val="0"/>
              </a:spcBef>
              <a:spcAft>
                <a:spcPts val="0"/>
              </a:spcAft>
              <a:buClr>
                <a:schemeClr val="dk1"/>
              </a:buClr>
              <a:buSzPts val="2100"/>
              <a:buFont typeface="Noto Sans Symbols"/>
              <a:buChar char="●"/>
            </a:pPr>
            <a:r>
              <a:rPr b="1" i="0" lang="en-US" sz="2800" u="none">
                <a:solidFill>
                  <a:schemeClr val="dk1"/>
                </a:solidFill>
                <a:latin typeface="Arial"/>
                <a:ea typeface="Arial"/>
                <a:cs typeface="Arial"/>
                <a:sym typeface="Arial"/>
              </a:rPr>
              <a:t>Hadis Riwayat Abu Sa’id Al-khudri R.A:</a:t>
            </a:r>
            <a:endParaRPr/>
          </a:p>
          <a:p>
            <a:pPr indent="-209550" lvl="0" marL="342900" rtl="0" algn="l">
              <a:lnSpc>
                <a:spcPct val="100000"/>
              </a:lnSpc>
              <a:spcBef>
                <a:spcPts val="560"/>
              </a:spcBef>
              <a:spcAft>
                <a:spcPts val="0"/>
              </a:spcAft>
              <a:buClr>
                <a:schemeClr val="dk1"/>
              </a:buClr>
              <a:buSzPts val="2100"/>
              <a:buFont typeface="Noto Sans Symbols"/>
              <a:buNone/>
            </a:pPr>
            <a:r>
              <a:t/>
            </a:r>
            <a:endParaRPr b="1" i="0" sz="2800" u="none">
              <a:solidFill>
                <a:schemeClr val="dk1"/>
              </a:solidFill>
              <a:latin typeface="Arial"/>
              <a:ea typeface="Arial"/>
              <a:cs typeface="Arial"/>
              <a:sym typeface="Arial"/>
            </a:endParaRPr>
          </a:p>
          <a:p>
            <a:pPr indent="-342900" lvl="0" marL="342900" rtl="0" algn="l">
              <a:lnSpc>
                <a:spcPct val="100000"/>
              </a:lnSpc>
              <a:spcBef>
                <a:spcPts val="560"/>
              </a:spcBef>
              <a:spcAft>
                <a:spcPts val="0"/>
              </a:spcAft>
              <a:buClr>
                <a:schemeClr val="dk1"/>
              </a:buClr>
              <a:buSzPts val="2100"/>
              <a:buFont typeface="Noto Sans Symbols"/>
              <a:buChar char="●"/>
            </a:pPr>
            <a:r>
              <a:rPr b="1" i="0" lang="en-US" sz="2800" u="none">
                <a:solidFill>
                  <a:schemeClr val="dk1"/>
                </a:solidFill>
                <a:latin typeface="Arial"/>
                <a:ea typeface="Arial"/>
                <a:cs typeface="Arial"/>
                <a:sym typeface="Arial"/>
              </a:rPr>
              <a:t>Bukankah Apabila Wanita Didatangi Haid, Tidak Boleh Menunaikan Solat Dan Berpuasa</a:t>
            </a:r>
            <a:endParaRPr/>
          </a:p>
        </p:txBody>
      </p:sp>
      <p:sp>
        <p:nvSpPr>
          <p:cNvPr id="342" name="Google Shape;342;p48"/>
          <p:cNvSpPr txBox="1"/>
          <p:nvPr/>
        </p:nvSpPr>
        <p:spPr>
          <a:xfrm>
            <a:off x="5791200" y="6248400"/>
            <a:ext cx="2897100" cy="474600"/>
          </a:xfrm>
          <a:prstGeom prst="rect">
            <a:avLst/>
          </a:prstGeom>
          <a:noFill/>
          <a:ln>
            <a:noFill/>
          </a:ln>
        </p:spPr>
        <p:txBody>
          <a:bodyPr anchorCtr="0" anchor="b"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400"/>
              <a:buFont typeface="Arial"/>
              <a:buNone/>
            </a:pPr>
            <a:r>
              <a:rPr b="0" i="0" lang="en-US" sz="1400" u="none">
                <a:solidFill>
                  <a:schemeClr val="dk1"/>
                </a:solidFill>
                <a:latin typeface="Arial"/>
                <a:ea typeface="Arial"/>
                <a:cs typeface="Arial"/>
                <a:sym typeface="Arial"/>
              </a:rPr>
              <a:t>KLUSTER AL-QURAN, AL-SUNNAH DAN PENDIDIKAN ISLAM</a:t>
            </a:r>
            <a:endParaRPr/>
          </a:p>
        </p:txBody>
      </p:sp>
    </p:spTree>
  </p:cSld>
  <p:clrMapOvr>
    <a:masterClrMapping/>
  </p:clrMapOvr>
  <p:transition spd="slow">
    <p:wedg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340"/>
                                        </p:tgtEl>
                                        <p:attrNameLst>
                                          <p:attrName>style.visibility</p:attrName>
                                        </p:attrNameLst>
                                      </p:cBhvr>
                                      <p:to>
                                        <p:strVal val="visible"/>
                                      </p:to>
                                    </p:set>
                                    <p:animEffect filter="fade" transition="in">
                                      <p:cBhvr>
                                        <p:cTn dur="1230"/>
                                        <p:tgtEl>
                                          <p:spTgt spid="34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341">
                                            <p:txEl>
                                              <p:pRg end="0" st="0"/>
                                            </p:txEl>
                                          </p:spTgt>
                                        </p:tgtEl>
                                        <p:attrNameLst>
                                          <p:attrName>style.visibility</p:attrName>
                                        </p:attrNameLst>
                                      </p:cBhvr>
                                      <p:to>
                                        <p:strVal val="visible"/>
                                      </p:to>
                                    </p:set>
                                    <p:anim calcmode="lin" valueType="num">
                                      <p:cBhvr additive="base">
                                        <p:cTn dur="500"/>
                                        <p:tgtEl>
                                          <p:spTgt spid="341">
                                            <p:txEl>
                                              <p:pRg end="0" st="0"/>
                                            </p:txEl>
                                          </p:spTgt>
                                        </p:tgtEl>
                                        <p:attrNameLst>
                                          <p:attrName>ppt_w</p:attrName>
                                        </p:attrNameLst>
                                      </p:cBhvr>
                                      <p:tavLst>
                                        <p:tav fmla="" tm="0">
                                          <p:val>
                                            <p:strVal val="0"/>
                                          </p:val>
                                        </p:tav>
                                        <p:tav fmla="" tm="100000">
                                          <p:val>
                                            <p:strVal val="#ppt_w"/>
                                          </p:val>
                                        </p:tav>
                                      </p:tavLst>
                                    </p:anim>
                                    <p:anim calcmode="lin" valueType="num">
                                      <p:cBhvr additive="base">
                                        <p:cTn dur="500"/>
                                        <p:tgtEl>
                                          <p:spTgt spid="341">
                                            <p:txEl>
                                              <p:pRg end="0" st="0"/>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341">
                                            <p:txEl>
                                              <p:pRg end="1" st="1"/>
                                            </p:txEl>
                                          </p:spTgt>
                                        </p:tgtEl>
                                        <p:attrNameLst>
                                          <p:attrName>style.visibility</p:attrName>
                                        </p:attrNameLst>
                                      </p:cBhvr>
                                      <p:to>
                                        <p:strVal val="visible"/>
                                      </p:to>
                                    </p:set>
                                    <p:anim calcmode="lin" valueType="num">
                                      <p:cBhvr additive="base">
                                        <p:cTn dur="500"/>
                                        <p:tgtEl>
                                          <p:spTgt spid="341">
                                            <p:txEl>
                                              <p:pRg end="1" st="1"/>
                                            </p:txEl>
                                          </p:spTgt>
                                        </p:tgtEl>
                                        <p:attrNameLst>
                                          <p:attrName>ppt_w</p:attrName>
                                        </p:attrNameLst>
                                      </p:cBhvr>
                                      <p:tavLst>
                                        <p:tav fmla="" tm="0">
                                          <p:val>
                                            <p:strVal val="0"/>
                                          </p:val>
                                        </p:tav>
                                        <p:tav fmla="" tm="100000">
                                          <p:val>
                                            <p:strVal val="#ppt_w"/>
                                          </p:val>
                                        </p:tav>
                                      </p:tavLst>
                                    </p:anim>
                                    <p:anim calcmode="lin" valueType="num">
                                      <p:cBhvr additive="base">
                                        <p:cTn dur="500"/>
                                        <p:tgtEl>
                                          <p:spTgt spid="341">
                                            <p:txEl>
                                              <p:pRg end="1" st="1"/>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341">
                                            <p:txEl>
                                              <p:pRg end="2" st="2"/>
                                            </p:txEl>
                                          </p:spTgt>
                                        </p:tgtEl>
                                        <p:attrNameLst>
                                          <p:attrName>style.visibility</p:attrName>
                                        </p:attrNameLst>
                                      </p:cBhvr>
                                      <p:to>
                                        <p:strVal val="visible"/>
                                      </p:to>
                                    </p:set>
                                    <p:anim calcmode="lin" valueType="num">
                                      <p:cBhvr additive="base">
                                        <p:cTn dur="500"/>
                                        <p:tgtEl>
                                          <p:spTgt spid="341">
                                            <p:txEl>
                                              <p:pRg end="2" st="2"/>
                                            </p:txEl>
                                          </p:spTgt>
                                        </p:tgtEl>
                                        <p:attrNameLst>
                                          <p:attrName>ppt_w</p:attrName>
                                        </p:attrNameLst>
                                      </p:cBhvr>
                                      <p:tavLst>
                                        <p:tav fmla="" tm="0">
                                          <p:val>
                                            <p:strVal val="0"/>
                                          </p:val>
                                        </p:tav>
                                        <p:tav fmla="" tm="100000">
                                          <p:val>
                                            <p:strVal val="#ppt_w"/>
                                          </p:val>
                                        </p:tav>
                                      </p:tavLst>
                                    </p:anim>
                                    <p:anim calcmode="lin" valueType="num">
                                      <p:cBhvr additive="base">
                                        <p:cTn dur="500"/>
                                        <p:tgtEl>
                                          <p:spTgt spid="341">
                                            <p:txEl>
                                              <p:pRg end="2" st="2"/>
                                            </p:txEl>
                                          </p:spTgt>
                                        </p:tgtEl>
                                        <p:attrNameLst>
                                          <p:attrName>ppt_h</p:attrName>
                                        </p:attrNameLst>
                                      </p:cBhvr>
                                      <p:tavLst>
                                        <p:tav fmla="" tm="0">
                                          <p:val>
                                            <p:strVal val="0"/>
                                          </p:val>
                                        </p:tav>
                                        <p:tav fmla="" tm="100000">
                                          <p:val>
                                            <p:strVal val="#ppt_h"/>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46" name="Shape 346"/>
        <p:cNvGrpSpPr/>
        <p:nvPr/>
      </p:nvGrpSpPr>
      <p:grpSpPr>
        <a:xfrm>
          <a:off x="0" y="0"/>
          <a:ext cx="0" cy="0"/>
          <a:chOff x="0" y="0"/>
          <a:chExt cx="0" cy="0"/>
        </a:xfrm>
      </p:grpSpPr>
      <p:sp>
        <p:nvSpPr>
          <p:cNvPr id="347" name="Google Shape;347;p49"/>
          <p:cNvSpPr/>
          <p:nvPr>
            <p:ph type="title"/>
          </p:nvPr>
        </p:nvSpPr>
        <p:spPr>
          <a:xfrm>
            <a:off x="762000" y="762000"/>
            <a:ext cx="7924800" cy="1143000"/>
          </a:xfrm>
          <a:prstGeom prst="roundRect">
            <a:avLst>
              <a:gd fmla="val 16667" name="adj"/>
            </a:avLst>
          </a:prstGeom>
          <a:noFill/>
          <a:ln>
            <a:noFill/>
          </a:ln>
        </p:spPr>
        <p:txBody>
          <a:bodyPr anchorCtr="0" anchor="b" bIns="45700" lIns="91425" spcFirstLastPara="1" rIns="91425" wrap="square" tIns="45700">
            <a:noAutofit/>
          </a:bodyPr>
          <a:lstStyle/>
          <a:p>
            <a:pPr indent="0" lvl="0" marL="0" rtl="0" algn="ctr">
              <a:lnSpc>
                <a:spcPct val="90000"/>
              </a:lnSpc>
              <a:spcBef>
                <a:spcPts val="0"/>
              </a:spcBef>
              <a:spcAft>
                <a:spcPts val="0"/>
              </a:spcAft>
              <a:buClr>
                <a:schemeClr val="dk2"/>
              </a:buClr>
              <a:buSzPts val="3600"/>
              <a:buFont typeface="Arial"/>
              <a:buNone/>
            </a:pPr>
            <a:r>
              <a:rPr b="1" i="0" lang="en-US" sz="3600" u="none">
                <a:solidFill>
                  <a:schemeClr val="dk2"/>
                </a:solidFill>
                <a:latin typeface="Arial"/>
                <a:ea typeface="Arial"/>
                <a:cs typeface="Arial"/>
                <a:sym typeface="Arial"/>
              </a:rPr>
              <a:t>MAKSUD RONGGA</a:t>
            </a:r>
            <a:endParaRPr/>
          </a:p>
        </p:txBody>
      </p:sp>
      <p:sp>
        <p:nvSpPr>
          <p:cNvPr id="348" name="Google Shape;348;p49"/>
          <p:cNvSpPr txBox="1"/>
          <p:nvPr>
            <p:ph idx="1" type="body"/>
          </p:nvPr>
        </p:nvSpPr>
        <p:spPr>
          <a:xfrm>
            <a:off x="838200" y="2362200"/>
            <a:ext cx="7692900" cy="3724200"/>
          </a:xfrm>
          <a:prstGeom prst="rect">
            <a:avLst/>
          </a:prstGeom>
          <a:noFill/>
          <a:ln>
            <a:noFill/>
          </a:ln>
        </p:spPr>
        <p:txBody>
          <a:bodyPr anchorCtr="0" anchor="t" bIns="45700" lIns="91425" spcFirstLastPara="1" rIns="91425" wrap="square" tIns="45700">
            <a:noAutofit/>
          </a:bodyPr>
          <a:lstStyle/>
          <a:p>
            <a:pPr indent="-342900" lvl="0" marL="342900" rtl="0" algn="just">
              <a:lnSpc>
                <a:spcPct val="100000"/>
              </a:lnSpc>
              <a:spcBef>
                <a:spcPts val="0"/>
              </a:spcBef>
              <a:spcAft>
                <a:spcPts val="0"/>
              </a:spcAft>
              <a:buClr>
                <a:schemeClr val="dk1"/>
              </a:buClr>
              <a:buSzPts val="2100"/>
              <a:buFont typeface="Noto Sans Symbols"/>
              <a:buChar char="●"/>
            </a:pPr>
            <a:r>
              <a:rPr b="1" i="0" lang="en-US" sz="2800" u="none">
                <a:solidFill>
                  <a:schemeClr val="dk1"/>
                </a:solidFill>
                <a:latin typeface="Arial"/>
                <a:ea typeface="Arial"/>
                <a:cs typeface="Arial"/>
                <a:sym typeface="Arial"/>
              </a:rPr>
              <a:t>Pendapat Paling Kuat Rongga Badan Ialah Perut Sahaja. ( Al-Ghazali –Al-Wajiz )</a:t>
            </a:r>
            <a:endParaRPr/>
          </a:p>
          <a:p>
            <a:pPr indent="-342900" lvl="0" marL="342900" rtl="0" algn="just">
              <a:lnSpc>
                <a:spcPct val="100000"/>
              </a:lnSpc>
              <a:spcBef>
                <a:spcPts val="560"/>
              </a:spcBef>
              <a:spcAft>
                <a:spcPts val="0"/>
              </a:spcAft>
              <a:buClr>
                <a:schemeClr val="dk1"/>
              </a:buClr>
              <a:buSzPts val="2100"/>
              <a:buFont typeface="Noto Sans Symbols"/>
              <a:buChar char="●"/>
            </a:pPr>
            <a:r>
              <a:rPr b="1" i="0" lang="en-US" sz="2800" u="none">
                <a:solidFill>
                  <a:schemeClr val="dk1"/>
                </a:solidFill>
                <a:latin typeface="Arial"/>
                <a:ea typeface="Arial"/>
                <a:cs typeface="Arial"/>
                <a:sym typeface="Arial"/>
              </a:rPr>
              <a:t>Mempunyai Kekuatan  Memperoses Makanan Dan Ubat-ubatan Yang Sampai Kepadanya</a:t>
            </a:r>
            <a:endParaRPr/>
          </a:p>
          <a:p>
            <a:pPr indent="-342900" lvl="0" marL="342900" rtl="0" algn="just">
              <a:lnSpc>
                <a:spcPct val="100000"/>
              </a:lnSpc>
              <a:spcBef>
                <a:spcPts val="560"/>
              </a:spcBef>
              <a:spcAft>
                <a:spcPts val="0"/>
              </a:spcAft>
              <a:buClr>
                <a:schemeClr val="dk1"/>
              </a:buClr>
              <a:buSzPts val="2100"/>
              <a:buFont typeface="Noto Sans Symbols"/>
              <a:buChar char="●"/>
            </a:pPr>
            <a:r>
              <a:rPr b="1" i="0" lang="en-US" sz="2800" u="none">
                <a:solidFill>
                  <a:schemeClr val="dk1"/>
                </a:solidFill>
                <a:latin typeface="Arial"/>
                <a:ea typeface="Arial"/>
                <a:cs typeface="Arial"/>
                <a:sym typeface="Arial"/>
              </a:rPr>
              <a:t>Benda  Yang Memasuki Rongga Badan Lain Spt Mata, Hidung Dan Dll Tidak Batal Puasa</a:t>
            </a:r>
            <a:endParaRPr/>
          </a:p>
          <a:p>
            <a:pPr indent="-209550" lvl="0" marL="342900" rtl="0" algn="l">
              <a:lnSpc>
                <a:spcPct val="100000"/>
              </a:lnSpc>
              <a:spcBef>
                <a:spcPts val="560"/>
              </a:spcBef>
              <a:spcAft>
                <a:spcPts val="0"/>
              </a:spcAft>
              <a:buClr>
                <a:schemeClr val="dk1"/>
              </a:buClr>
              <a:buSzPts val="2100"/>
              <a:buFont typeface="Noto Sans Symbols"/>
              <a:buNone/>
            </a:pPr>
            <a:r>
              <a:t/>
            </a:r>
            <a:endParaRPr b="1" i="0" sz="2800" u="none">
              <a:solidFill>
                <a:schemeClr val="dk1"/>
              </a:solidFill>
              <a:latin typeface="Arial"/>
              <a:ea typeface="Arial"/>
              <a:cs typeface="Arial"/>
              <a:sym typeface="Arial"/>
            </a:endParaRPr>
          </a:p>
          <a:p>
            <a:pPr indent="-209550" lvl="0" marL="342900" rtl="0" algn="l">
              <a:spcBef>
                <a:spcPts val="560"/>
              </a:spcBef>
              <a:spcAft>
                <a:spcPts val="0"/>
              </a:spcAft>
              <a:buSzPts val="2100"/>
              <a:buNone/>
            </a:pPr>
            <a:r>
              <a:t/>
            </a:r>
            <a:endParaRPr b="1" i="0" sz="2800" u="none">
              <a:solidFill>
                <a:schemeClr val="dk1"/>
              </a:solidFill>
              <a:latin typeface="Arial"/>
              <a:ea typeface="Arial"/>
              <a:cs typeface="Arial"/>
              <a:sym typeface="Arial"/>
            </a:endParaRPr>
          </a:p>
        </p:txBody>
      </p:sp>
      <p:sp>
        <p:nvSpPr>
          <p:cNvPr id="349" name="Google Shape;349;p49"/>
          <p:cNvSpPr txBox="1"/>
          <p:nvPr/>
        </p:nvSpPr>
        <p:spPr>
          <a:xfrm>
            <a:off x="5791200" y="6248400"/>
            <a:ext cx="2897100" cy="474600"/>
          </a:xfrm>
          <a:prstGeom prst="rect">
            <a:avLst/>
          </a:prstGeom>
          <a:noFill/>
          <a:ln>
            <a:noFill/>
          </a:ln>
        </p:spPr>
        <p:txBody>
          <a:bodyPr anchorCtr="0" anchor="b"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400"/>
              <a:buFont typeface="Arial"/>
              <a:buNone/>
            </a:pPr>
            <a:r>
              <a:rPr b="0" i="0" lang="en-US" sz="1400" u="none">
                <a:solidFill>
                  <a:schemeClr val="dk1"/>
                </a:solidFill>
                <a:latin typeface="Arial"/>
                <a:ea typeface="Arial"/>
                <a:cs typeface="Arial"/>
                <a:sym typeface="Arial"/>
              </a:rPr>
              <a:t>KLUSTER AL-QURAN, AL-SUNNAH DAN PENDIDIKAN ISLAM</a:t>
            </a:r>
            <a:endParaRPr/>
          </a:p>
        </p:txBody>
      </p:sp>
    </p:spTree>
  </p:cSld>
  <p:clrMapOvr>
    <a:masterClrMapping/>
  </p:clrMapOvr>
  <p:transition spd="slow">
    <p:wedg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347"/>
                                        </p:tgtEl>
                                        <p:attrNameLst>
                                          <p:attrName>style.visibility</p:attrName>
                                        </p:attrNameLst>
                                      </p:cBhvr>
                                      <p:to>
                                        <p:strVal val="visible"/>
                                      </p:to>
                                    </p:set>
                                    <p:animEffect filter="fade" transition="in">
                                      <p:cBhvr>
                                        <p:cTn dur="1230"/>
                                        <p:tgtEl>
                                          <p:spTgt spid="34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348">
                                            <p:txEl>
                                              <p:pRg end="0" st="0"/>
                                            </p:txEl>
                                          </p:spTgt>
                                        </p:tgtEl>
                                        <p:attrNameLst>
                                          <p:attrName>style.visibility</p:attrName>
                                        </p:attrNameLst>
                                      </p:cBhvr>
                                      <p:to>
                                        <p:strVal val="visible"/>
                                      </p:to>
                                    </p:set>
                                    <p:anim calcmode="lin" valueType="num">
                                      <p:cBhvr additive="base">
                                        <p:cTn dur="500"/>
                                        <p:tgtEl>
                                          <p:spTgt spid="348">
                                            <p:txEl>
                                              <p:pRg end="0" st="0"/>
                                            </p:txEl>
                                          </p:spTgt>
                                        </p:tgtEl>
                                        <p:attrNameLst>
                                          <p:attrName>ppt_w</p:attrName>
                                        </p:attrNameLst>
                                      </p:cBhvr>
                                      <p:tavLst>
                                        <p:tav fmla="" tm="0">
                                          <p:val>
                                            <p:strVal val="0"/>
                                          </p:val>
                                        </p:tav>
                                        <p:tav fmla="" tm="100000">
                                          <p:val>
                                            <p:strVal val="#ppt_w"/>
                                          </p:val>
                                        </p:tav>
                                      </p:tavLst>
                                    </p:anim>
                                    <p:anim calcmode="lin" valueType="num">
                                      <p:cBhvr additive="base">
                                        <p:cTn dur="500"/>
                                        <p:tgtEl>
                                          <p:spTgt spid="348">
                                            <p:txEl>
                                              <p:pRg end="0" st="0"/>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348">
                                            <p:txEl>
                                              <p:pRg end="1" st="1"/>
                                            </p:txEl>
                                          </p:spTgt>
                                        </p:tgtEl>
                                        <p:attrNameLst>
                                          <p:attrName>style.visibility</p:attrName>
                                        </p:attrNameLst>
                                      </p:cBhvr>
                                      <p:to>
                                        <p:strVal val="visible"/>
                                      </p:to>
                                    </p:set>
                                    <p:anim calcmode="lin" valueType="num">
                                      <p:cBhvr additive="base">
                                        <p:cTn dur="500"/>
                                        <p:tgtEl>
                                          <p:spTgt spid="348">
                                            <p:txEl>
                                              <p:pRg end="1" st="1"/>
                                            </p:txEl>
                                          </p:spTgt>
                                        </p:tgtEl>
                                        <p:attrNameLst>
                                          <p:attrName>ppt_w</p:attrName>
                                        </p:attrNameLst>
                                      </p:cBhvr>
                                      <p:tavLst>
                                        <p:tav fmla="" tm="0">
                                          <p:val>
                                            <p:strVal val="0"/>
                                          </p:val>
                                        </p:tav>
                                        <p:tav fmla="" tm="100000">
                                          <p:val>
                                            <p:strVal val="#ppt_w"/>
                                          </p:val>
                                        </p:tav>
                                      </p:tavLst>
                                    </p:anim>
                                    <p:anim calcmode="lin" valueType="num">
                                      <p:cBhvr additive="base">
                                        <p:cTn dur="500"/>
                                        <p:tgtEl>
                                          <p:spTgt spid="348">
                                            <p:txEl>
                                              <p:pRg end="1" st="1"/>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348">
                                            <p:txEl>
                                              <p:pRg end="2" st="2"/>
                                            </p:txEl>
                                          </p:spTgt>
                                        </p:tgtEl>
                                        <p:attrNameLst>
                                          <p:attrName>style.visibility</p:attrName>
                                        </p:attrNameLst>
                                      </p:cBhvr>
                                      <p:to>
                                        <p:strVal val="visible"/>
                                      </p:to>
                                    </p:set>
                                    <p:anim calcmode="lin" valueType="num">
                                      <p:cBhvr additive="base">
                                        <p:cTn dur="500"/>
                                        <p:tgtEl>
                                          <p:spTgt spid="348">
                                            <p:txEl>
                                              <p:pRg end="2" st="2"/>
                                            </p:txEl>
                                          </p:spTgt>
                                        </p:tgtEl>
                                        <p:attrNameLst>
                                          <p:attrName>ppt_w</p:attrName>
                                        </p:attrNameLst>
                                      </p:cBhvr>
                                      <p:tavLst>
                                        <p:tav fmla="" tm="0">
                                          <p:val>
                                            <p:strVal val="0"/>
                                          </p:val>
                                        </p:tav>
                                        <p:tav fmla="" tm="100000">
                                          <p:val>
                                            <p:strVal val="#ppt_w"/>
                                          </p:val>
                                        </p:tav>
                                      </p:tavLst>
                                    </p:anim>
                                    <p:anim calcmode="lin" valueType="num">
                                      <p:cBhvr additive="base">
                                        <p:cTn dur="500"/>
                                        <p:tgtEl>
                                          <p:spTgt spid="348">
                                            <p:txEl>
                                              <p:pRg end="2" st="2"/>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348">
                                            <p:txEl>
                                              <p:pRg end="3" st="3"/>
                                            </p:txEl>
                                          </p:spTgt>
                                        </p:tgtEl>
                                        <p:attrNameLst>
                                          <p:attrName>style.visibility</p:attrName>
                                        </p:attrNameLst>
                                      </p:cBhvr>
                                      <p:to>
                                        <p:strVal val="visible"/>
                                      </p:to>
                                    </p:set>
                                    <p:anim calcmode="lin" valueType="num">
                                      <p:cBhvr additive="base">
                                        <p:cTn dur="500"/>
                                        <p:tgtEl>
                                          <p:spTgt spid="348">
                                            <p:txEl>
                                              <p:pRg end="3" st="3"/>
                                            </p:txEl>
                                          </p:spTgt>
                                        </p:tgtEl>
                                        <p:attrNameLst>
                                          <p:attrName>ppt_w</p:attrName>
                                        </p:attrNameLst>
                                      </p:cBhvr>
                                      <p:tavLst>
                                        <p:tav fmla="" tm="0">
                                          <p:val>
                                            <p:strVal val="0"/>
                                          </p:val>
                                        </p:tav>
                                        <p:tav fmla="" tm="100000">
                                          <p:val>
                                            <p:strVal val="#ppt_w"/>
                                          </p:val>
                                        </p:tav>
                                      </p:tavLst>
                                    </p:anim>
                                    <p:anim calcmode="lin" valueType="num">
                                      <p:cBhvr additive="base">
                                        <p:cTn dur="500"/>
                                        <p:tgtEl>
                                          <p:spTgt spid="348">
                                            <p:txEl>
                                              <p:pRg end="3" st="3"/>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348">
                                            <p:txEl>
                                              <p:pRg end="4" st="4"/>
                                            </p:txEl>
                                          </p:spTgt>
                                        </p:tgtEl>
                                        <p:attrNameLst>
                                          <p:attrName>style.visibility</p:attrName>
                                        </p:attrNameLst>
                                      </p:cBhvr>
                                      <p:to>
                                        <p:strVal val="visible"/>
                                      </p:to>
                                    </p:set>
                                    <p:anim calcmode="lin" valueType="num">
                                      <p:cBhvr additive="base">
                                        <p:cTn dur="500"/>
                                        <p:tgtEl>
                                          <p:spTgt spid="348">
                                            <p:txEl>
                                              <p:pRg end="4" st="4"/>
                                            </p:txEl>
                                          </p:spTgt>
                                        </p:tgtEl>
                                        <p:attrNameLst>
                                          <p:attrName>ppt_w</p:attrName>
                                        </p:attrNameLst>
                                      </p:cBhvr>
                                      <p:tavLst>
                                        <p:tav fmla="" tm="0">
                                          <p:val>
                                            <p:strVal val="0"/>
                                          </p:val>
                                        </p:tav>
                                        <p:tav fmla="" tm="100000">
                                          <p:val>
                                            <p:strVal val="#ppt_w"/>
                                          </p:val>
                                        </p:tav>
                                      </p:tavLst>
                                    </p:anim>
                                    <p:anim calcmode="lin" valueType="num">
                                      <p:cBhvr additive="base">
                                        <p:cTn dur="500"/>
                                        <p:tgtEl>
                                          <p:spTgt spid="348">
                                            <p:txEl>
                                              <p:pRg end="4" st="4"/>
                                            </p:txEl>
                                          </p:spTgt>
                                        </p:tgtEl>
                                        <p:attrNameLst>
                                          <p:attrName>ppt_h</p:attrName>
                                        </p:attrNameLst>
                                      </p:cBhvr>
                                      <p:tavLst>
                                        <p:tav fmla="" tm="0">
                                          <p:val>
                                            <p:strVal val="0"/>
                                          </p:val>
                                        </p:tav>
                                        <p:tav fmla="" tm="100000">
                                          <p:val>
                                            <p:strVal val="#ppt_h"/>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53" name="Shape 353"/>
        <p:cNvGrpSpPr/>
        <p:nvPr/>
      </p:nvGrpSpPr>
      <p:grpSpPr>
        <a:xfrm>
          <a:off x="0" y="0"/>
          <a:ext cx="0" cy="0"/>
          <a:chOff x="0" y="0"/>
          <a:chExt cx="0" cy="0"/>
        </a:xfrm>
      </p:grpSpPr>
      <p:sp>
        <p:nvSpPr>
          <p:cNvPr id="354" name="Google Shape;354;p50"/>
          <p:cNvSpPr/>
          <p:nvPr>
            <p:ph type="title"/>
          </p:nvPr>
        </p:nvSpPr>
        <p:spPr>
          <a:xfrm>
            <a:off x="762000" y="762000"/>
            <a:ext cx="7924800" cy="1143000"/>
          </a:xfrm>
          <a:prstGeom prst="roundRect">
            <a:avLst>
              <a:gd fmla="val 16667" name="adj"/>
            </a:avLst>
          </a:prstGeom>
          <a:noFill/>
          <a:ln>
            <a:noFill/>
          </a:ln>
        </p:spPr>
        <p:txBody>
          <a:bodyPr anchorCtr="0" anchor="b" bIns="45700" lIns="91425" spcFirstLastPara="1" rIns="91425" wrap="square" tIns="45700">
            <a:noAutofit/>
          </a:bodyPr>
          <a:lstStyle/>
          <a:p>
            <a:pPr indent="0" lvl="0" marL="0" rtl="0" algn="l">
              <a:lnSpc>
                <a:spcPct val="90000"/>
              </a:lnSpc>
              <a:spcBef>
                <a:spcPts val="0"/>
              </a:spcBef>
              <a:spcAft>
                <a:spcPts val="0"/>
              </a:spcAft>
              <a:buClr>
                <a:schemeClr val="dk2"/>
              </a:buClr>
              <a:buSzPts val="3200"/>
              <a:buFont typeface="Arial"/>
              <a:buNone/>
            </a:pPr>
            <a:r>
              <a:rPr b="1" i="0" lang="en-US" sz="3200" u="none">
                <a:solidFill>
                  <a:schemeClr val="dk2"/>
                </a:solidFill>
                <a:latin typeface="Arial"/>
                <a:ea typeface="Arial"/>
                <a:cs typeface="Arial"/>
                <a:sym typeface="Arial"/>
              </a:rPr>
              <a:t>Benda-benda Yang Memasuki Badan Melalui Mulut</a:t>
            </a:r>
            <a:endParaRPr/>
          </a:p>
        </p:txBody>
      </p:sp>
      <p:sp>
        <p:nvSpPr>
          <p:cNvPr id="355" name="Google Shape;355;p50"/>
          <p:cNvSpPr txBox="1"/>
          <p:nvPr>
            <p:ph idx="1" type="body"/>
          </p:nvPr>
        </p:nvSpPr>
        <p:spPr>
          <a:xfrm>
            <a:off x="838200" y="2362200"/>
            <a:ext cx="7692900" cy="3724200"/>
          </a:xfrm>
          <a:prstGeom prst="rect">
            <a:avLst/>
          </a:prstGeom>
          <a:noFill/>
          <a:ln>
            <a:noFill/>
          </a:ln>
        </p:spPr>
        <p:txBody>
          <a:bodyPr anchorCtr="0" anchor="t" bIns="45700" lIns="91425" spcFirstLastPara="1" rIns="91425" wrap="square" tIns="45700">
            <a:noAutofit/>
          </a:bodyPr>
          <a:lstStyle/>
          <a:p>
            <a:pPr indent="-342900" lvl="0" marL="342900" rtl="0" algn="l">
              <a:lnSpc>
                <a:spcPct val="100000"/>
              </a:lnSpc>
              <a:spcBef>
                <a:spcPts val="0"/>
              </a:spcBef>
              <a:spcAft>
                <a:spcPts val="0"/>
              </a:spcAft>
              <a:buClr>
                <a:schemeClr val="dk1"/>
              </a:buClr>
              <a:buSzPts val="2100"/>
              <a:buFont typeface="Noto Sans Symbols"/>
              <a:buChar char="●"/>
            </a:pPr>
            <a:r>
              <a:rPr b="0" i="0" lang="en-US" sz="2800" u="none">
                <a:solidFill>
                  <a:schemeClr val="dk1"/>
                </a:solidFill>
                <a:latin typeface="Arial"/>
                <a:ea typeface="Arial"/>
                <a:cs typeface="Arial"/>
                <a:sym typeface="Arial"/>
              </a:rPr>
              <a:t>Inhaler Mulut – mengandungi ubat, air dan oksigen</a:t>
            </a:r>
            <a:endParaRPr/>
          </a:p>
          <a:p>
            <a:pPr indent="-342900" lvl="0" marL="342900" rtl="0" algn="l">
              <a:lnSpc>
                <a:spcPct val="100000"/>
              </a:lnSpc>
              <a:spcBef>
                <a:spcPts val="560"/>
              </a:spcBef>
              <a:spcAft>
                <a:spcPts val="0"/>
              </a:spcAft>
              <a:buClr>
                <a:schemeClr val="dk1"/>
              </a:buClr>
              <a:buSzPts val="2100"/>
              <a:buFont typeface="Noto Sans Symbols"/>
              <a:buChar char="●"/>
            </a:pPr>
            <a:r>
              <a:rPr b="0" i="0" lang="en-US" sz="2800" u="none">
                <a:solidFill>
                  <a:schemeClr val="dk1"/>
                </a:solidFill>
                <a:latin typeface="Arial"/>
                <a:ea typeface="Arial"/>
                <a:cs typeface="Arial"/>
                <a:sym typeface="Arial"/>
              </a:rPr>
              <a:t>Sebahagian daripada bahannya akan berada di dalam tekak dan kerongkong</a:t>
            </a:r>
            <a:endParaRPr/>
          </a:p>
          <a:p>
            <a:pPr indent="-342900" lvl="0" marL="342900" rtl="0" algn="l">
              <a:lnSpc>
                <a:spcPct val="100000"/>
              </a:lnSpc>
              <a:spcBef>
                <a:spcPts val="560"/>
              </a:spcBef>
              <a:spcAft>
                <a:spcPts val="0"/>
              </a:spcAft>
              <a:buClr>
                <a:schemeClr val="dk1"/>
              </a:buClr>
              <a:buSzPts val="2100"/>
              <a:buFont typeface="Noto Sans Symbols"/>
              <a:buChar char="●"/>
            </a:pPr>
            <a:r>
              <a:rPr b="0" i="0" lang="en-US" sz="2800" u="none">
                <a:solidFill>
                  <a:schemeClr val="dk1"/>
                </a:solidFill>
                <a:latin typeface="Arial"/>
                <a:ea typeface="Arial"/>
                <a:cs typeface="Arial"/>
                <a:sym typeface="Arial"/>
              </a:rPr>
              <a:t>Satu alat inhaler mengandungi 10 mililiter cecair yang mengandungi ubat-ubatan</a:t>
            </a:r>
            <a:endParaRPr/>
          </a:p>
          <a:p>
            <a:pPr indent="-342900" lvl="0" marL="342900" rtl="0" algn="l">
              <a:lnSpc>
                <a:spcPct val="100000"/>
              </a:lnSpc>
              <a:spcBef>
                <a:spcPts val="560"/>
              </a:spcBef>
              <a:spcAft>
                <a:spcPts val="0"/>
              </a:spcAft>
              <a:buClr>
                <a:schemeClr val="dk1"/>
              </a:buClr>
              <a:buSzPts val="2100"/>
              <a:buFont typeface="Noto Sans Symbols"/>
              <a:buChar char="●"/>
            </a:pPr>
            <a:r>
              <a:rPr b="0" i="0" lang="en-US" sz="2800" u="none">
                <a:solidFill>
                  <a:schemeClr val="dk1"/>
                </a:solidFill>
                <a:latin typeface="Arial"/>
                <a:ea typeface="Arial"/>
                <a:cs typeface="Arial"/>
                <a:sym typeface="Arial"/>
              </a:rPr>
              <a:t>Boleh guna 100 kali semburan</a:t>
            </a:r>
            <a:endParaRPr/>
          </a:p>
        </p:txBody>
      </p:sp>
      <p:sp>
        <p:nvSpPr>
          <p:cNvPr id="356" name="Google Shape;356;p50"/>
          <p:cNvSpPr txBox="1"/>
          <p:nvPr/>
        </p:nvSpPr>
        <p:spPr>
          <a:xfrm>
            <a:off x="5791200" y="6248400"/>
            <a:ext cx="2897100" cy="474600"/>
          </a:xfrm>
          <a:prstGeom prst="rect">
            <a:avLst/>
          </a:prstGeom>
          <a:noFill/>
          <a:ln>
            <a:noFill/>
          </a:ln>
        </p:spPr>
        <p:txBody>
          <a:bodyPr anchorCtr="0" anchor="b"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400"/>
              <a:buFont typeface="Arial"/>
              <a:buNone/>
            </a:pPr>
            <a:r>
              <a:rPr b="0" i="0" lang="en-US" sz="1400" u="none">
                <a:solidFill>
                  <a:schemeClr val="dk1"/>
                </a:solidFill>
                <a:latin typeface="Arial"/>
                <a:ea typeface="Arial"/>
                <a:cs typeface="Arial"/>
                <a:sym typeface="Arial"/>
              </a:rPr>
              <a:t>KLUSTER AL-QURAN, AL-SUNNAH DAN PENDIDIKAN ISLAM</a:t>
            </a:r>
            <a:endParaRPr/>
          </a:p>
        </p:txBody>
      </p:sp>
    </p:spTree>
  </p:cSld>
  <p:clrMapOvr>
    <a:masterClrMapping/>
  </p:clrMapOvr>
  <p:transition spd="slow">
    <p:wedg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354"/>
                                        </p:tgtEl>
                                        <p:attrNameLst>
                                          <p:attrName>style.visibility</p:attrName>
                                        </p:attrNameLst>
                                      </p:cBhvr>
                                      <p:to>
                                        <p:strVal val="visible"/>
                                      </p:to>
                                    </p:set>
                                    <p:animEffect filter="fade" transition="in">
                                      <p:cBhvr>
                                        <p:cTn dur="1230"/>
                                        <p:tgtEl>
                                          <p:spTgt spid="35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355">
                                            <p:txEl>
                                              <p:pRg end="0" st="0"/>
                                            </p:txEl>
                                          </p:spTgt>
                                        </p:tgtEl>
                                        <p:attrNameLst>
                                          <p:attrName>style.visibility</p:attrName>
                                        </p:attrNameLst>
                                      </p:cBhvr>
                                      <p:to>
                                        <p:strVal val="visible"/>
                                      </p:to>
                                    </p:set>
                                    <p:anim calcmode="lin" valueType="num">
                                      <p:cBhvr additive="base">
                                        <p:cTn dur="500"/>
                                        <p:tgtEl>
                                          <p:spTgt spid="355">
                                            <p:txEl>
                                              <p:pRg end="0" st="0"/>
                                            </p:txEl>
                                          </p:spTgt>
                                        </p:tgtEl>
                                        <p:attrNameLst>
                                          <p:attrName>ppt_w</p:attrName>
                                        </p:attrNameLst>
                                      </p:cBhvr>
                                      <p:tavLst>
                                        <p:tav fmla="" tm="0">
                                          <p:val>
                                            <p:strVal val="0"/>
                                          </p:val>
                                        </p:tav>
                                        <p:tav fmla="" tm="100000">
                                          <p:val>
                                            <p:strVal val="#ppt_w"/>
                                          </p:val>
                                        </p:tav>
                                      </p:tavLst>
                                    </p:anim>
                                    <p:anim calcmode="lin" valueType="num">
                                      <p:cBhvr additive="base">
                                        <p:cTn dur="500"/>
                                        <p:tgtEl>
                                          <p:spTgt spid="355">
                                            <p:txEl>
                                              <p:pRg end="0" st="0"/>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355">
                                            <p:txEl>
                                              <p:pRg end="1" st="1"/>
                                            </p:txEl>
                                          </p:spTgt>
                                        </p:tgtEl>
                                        <p:attrNameLst>
                                          <p:attrName>style.visibility</p:attrName>
                                        </p:attrNameLst>
                                      </p:cBhvr>
                                      <p:to>
                                        <p:strVal val="visible"/>
                                      </p:to>
                                    </p:set>
                                    <p:anim calcmode="lin" valueType="num">
                                      <p:cBhvr additive="base">
                                        <p:cTn dur="500"/>
                                        <p:tgtEl>
                                          <p:spTgt spid="355">
                                            <p:txEl>
                                              <p:pRg end="1" st="1"/>
                                            </p:txEl>
                                          </p:spTgt>
                                        </p:tgtEl>
                                        <p:attrNameLst>
                                          <p:attrName>ppt_w</p:attrName>
                                        </p:attrNameLst>
                                      </p:cBhvr>
                                      <p:tavLst>
                                        <p:tav fmla="" tm="0">
                                          <p:val>
                                            <p:strVal val="0"/>
                                          </p:val>
                                        </p:tav>
                                        <p:tav fmla="" tm="100000">
                                          <p:val>
                                            <p:strVal val="#ppt_w"/>
                                          </p:val>
                                        </p:tav>
                                      </p:tavLst>
                                    </p:anim>
                                    <p:anim calcmode="lin" valueType="num">
                                      <p:cBhvr additive="base">
                                        <p:cTn dur="500"/>
                                        <p:tgtEl>
                                          <p:spTgt spid="355">
                                            <p:txEl>
                                              <p:pRg end="1" st="1"/>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355">
                                            <p:txEl>
                                              <p:pRg end="2" st="2"/>
                                            </p:txEl>
                                          </p:spTgt>
                                        </p:tgtEl>
                                        <p:attrNameLst>
                                          <p:attrName>style.visibility</p:attrName>
                                        </p:attrNameLst>
                                      </p:cBhvr>
                                      <p:to>
                                        <p:strVal val="visible"/>
                                      </p:to>
                                    </p:set>
                                    <p:anim calcmode="lin" valueType="num">
                                      <p:cBhvr additive="base">
                                        <p:cTn dur="500"/>
                                        <p:tgtEl>
                                          <p:spTgt spid="355">
                                            <p:txEl>
                                              <p:pRg end="2" st="2"/>
                                            </p:txEl>
                                          </p:spTgt>
                                        </p:tgtEl>
                                        <p:attrNameLst>
                                          <p:attrName>ppt_w</p:attrName>
                                        </p:attrNameLst>
                                      </p:cBhvr>
                                      <p:tavLst>
                                        <p:tav fmla="" tm="0">
                                          <p:val>
                                            <p:strVal val="0"/>
                                          </p:val>
                                        </p:tav>
                                        <p:tav fmla="" tm="100000">
                                          <p:val>
                                            <p:strVal val="#ppt_w"/>
                                          </p:val>
                                        </p:tav>
                                      </p:tavLst>
                                    </p:anim>
                                    <p:anim calcmode="lin" valueType="num">
                                      <p:cBhvr additive="base">
                                        <p:cTn dur="500"/>
                                        <p:tgtEl>
                                          <p:spTgt spid="355">
                                            <p:txEl>
                                              <p:pRg end="2" st="2"/>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355">
                                            <p:txEl>
                                              <p:pRg end="3" st="3"/>
                                            </p:txEl>
                                          </p:spTgt>
                                        </p:tgtEl>
                                        <p:attrNameLst>
                                          <p:attrName>style.visibility</p:attrName>
                                        </p:attrNameLst>
                                      </p:cBhvr>
                                      <p:to>
                                        <p:strVal val="visible"/>
                                      </p:to>
                                    </p:set>
                                    <p:anim calcmode="lin" valueType="num">
                                      <p:cBhvr additive="base">
                                        <p:cTn dur="500"/>
                                        <p:tgtEl>
                                          <p:spTgt spid="355">
                                            <p:txEl>
                                              <p:pRg end="3" st="3"/>
                                            </p:txEl>
                                          </p:spTgt>
                                        </p:tgtEl>
                                        <p:attrNameLst>
                                          <p:attrName>ppt_w</p:attrName>
                                        </p:attrNameLst>
                                      </p:cBhvr>
                                      <p:tavLst>
                                        <p:tav fmla="" tm="0">
                                          <p:val>
                                            <p:strVal val="0"/>
                                          </p:val>
                                        </p:tav>
                                        <p:tav fmla="" tm="100000">
                                          <p:val>
                                            <p:strVal val="#ppt_w"/>
                                          </p:val>
                                        </p:tav>
                                      </p:tavLst>
                                    </p:anim>
                                    <p:anim calcmode="lin" valueType="num">
                                      <p:cBhvr additive="base">
                                        <p:cTn dur="500"/>
                                        <p:tgtEl>
                                          <p:spTgt spid="355">
                                            <p:txEl>
                                              <p:pRg end="3" st="3"/>
                                            </p:txEl>
                                          </p:spTgt>
                                        </p:tgtEl>
                                        <p:attrNameLst>
                                          <p:attrName>ppt_h</p:attrName>
                                        </p:attrNameLst>
                                      </p:cBhvr>
                                      <p:tavLst>
                                        <p:tav fmla="" tm="0">
                                          <p:val>
                                            <p:strVal val="0"/>
                                          </p:val>
                                        </p:tav>
                                        <p:tav fmla="" tm="100000">
                                          <p:val>
                                            <p:strVal val="#ppt_h"/>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60" name="Shape 360"/>
        <p:cNvGrpSpPr/>
        <p:nvPr/>
      </p:nvGrpSpPr>
      <p:grpSpPr>
        <a:xfrm>
          <a:off x="0" y="0"/>
          <a:ext cx="0" cy="0"/>
          <a:chOff x="0" y="0"/>
          <a:chExt cx="0" cy="0"/>
        </a:xfrm>
      </p:grpSpPr>
      <p:sp>
        <p:nvSpPr>
          <p:cNvPr id="361" name="Google Shape;361;p51"/>
          <p:cNvSpPr/>
          <p:nvPr>
            <p:ph type="title"/>
          </p:nvPr>
        </p:nvSpPr>
        <p:spPr>
          <a:xfrm>
            <a:off x="762000" y="762000"/>
            <a:ext cx="7924800" cy="1143000"/>
          </a:xfrm>
          <a:prstGeom prst="roundRect">
            <a:avLst>
              <a:gd fmla="val 16667" name="adj"/>
            </a:avLst>
          </a:prstGeom>
          <a:noFill/>
          <a:ln>
            <a:noFill/>
          </a:ln>
        </p:spPr>
        <p:txBody>
          <a:bodyPr anchorCtr="0" anchor="b" bIns="45700" lIns="91425" spcFirstLastPara="1" rIns="91425" wrap="square" tIns="45700">
            <a:noAutofit/>
          </a:bodyPr>
          <a:lstStyle/>
          <a:p>
            <a:pPr indent="0" lvl="0" marL="0" rtl="0" algn="l">
              <a:lnSpc>
                <a:spcPct val="90000"/>
              </a:lnSpc>
              <a:spcBef>
                <a:spcPts val="0"/>
              </a:spcBef>
              <a:spcAft>
                <a:spcPts val="0"/>
              </a:spcAft>
              <a:buClr>
                <a:schemeClr val="dk2"/>
              </a:buClr>
              <a:buSzPts val="3600"/>
              <a:buFont typeface="Arial"/>
              <a:buNone/>
            </a:pPr>
            <a:r>
              <a:rPr b="1" i="0" lang="en-US" sz="3600" u="none">
                <a:solidFill>
                  <a:schemeClr val="dk2"/>
                </a:solidFill>
                <a:latin typeface="Arial"/>
                <a:ea typeface="Arial"/>
                <a:cs typeface="Arial"/>
                <a:sym typeface="Arial"/>
              </a:rPr>
              <a:t>Hukum</a:t>
            </a:r>
            <a:endParaRPr/>
          </a:p>
        </p:txBody>
      </p:sp>
      <p:sp>
        <p:nvSpPr>
          <p:cNvPr id="362" name="Google Shape;362;p51"/>
          <p:cNvSpPr txBox="1"/>
          <p:nvPr>
            <p:ph idx="1" type="body"/>
          </p:nvPr>
        </p:nvSpPr>
        <p:spPr>
          <a:xfrm>
            <a:off x="838200" y="2362200"/>
            <a:ext cx="7692900" cy="3724200"/>
          </a:xfrm>
          <a:prstGeom prst="rect">
            <a:avLst/>
          </a:prstGeom>
          <a:noFill/>
          <a:ln>
            <a:noFill/>
          </a:ln>
        </p:spPr>
        <p:txBody>
          <a:bodyPr anchorCtr="0" anchor="t" bIns="45700" lIns="91425" spcFirstLastPara="1" rIns="91425" wrap="square" tIns="45700">
            <a:noAutofit/>
          </a:bodyPr>
          <a:lstStyle/>
          <a:p>
            <a:pPr indent="-342900" lvl="0" marL="342900" rtl="0" algn="l">
              <a:lnSpc>
                <a:spcPct val="100000"/>
              </a:lnSpc>
              <a:spcBef>
                <a:spcPts val="0"/>
              </a:spcBef>
              <a:spcAft>
                <a:spcPts val="0"/>
              </a:spcAft>
              <a:buClr>
                <a:schemeClr val="dk1"/>
              </a:buClr>
              <a:buSzPts val="2100"/>
              <a:buFont typeface="Noto Sans Symbols"/>
              <a:buChar char="●"/>
            </a:pPr>
            <a:r>
              <a:rPr b="1" i="0" lang="en-US" sz="2800" u="none">
                <a:solidFill>
                  <a:schemeClr val="dk1"/>
                </a:solidFill>
                <a:latin typeface="Arial"/>
                <a:ea typeface="Arial"/>
                <a:cs typeface="Arial"/>
                <a:sym typeface="Arial"/>
              </a:rPr>
              <a:t>Tidak Membatalkan Puasa Menurut Sebahagian Ulama Spt Bin Baz, Muhammad Uthaimin, Muhammad Khayat, Majlis Fatwa Tetap Arab Saudi.</a:t>
            </a:r>
            <a:endParaRPr/>
          </a:p>
          <a:p>
            <a:pPr indent="-209550" lvl="0" marL="342900" rtl="0" algn="l">
              <a:lnSpc>
                <a:spcPct val="100000"/>
              </a:lnSpc>
              <a:spcBef>
                <a:spcPts val="560"/>
              </a:spcBef>
              <a:spcAft>
                <a:spcPts val="0"/>
              </a:spcAft>
              <a:buClr>
                <a:schemeClr val="dk1"/>
              </a:buClr>
              <a:buSzPts val="2100"/>
              <a:buFont typeface="Noto Sans Symbols"/>
              <a:buNone/>
            </a:pPr>
            <a:r>
              <a:t/>
            </a:r>
            <a:endParaRPr b="1" i="0" sz="2800" u="none">
              <a:solidFill>
                <a:schemeClr val="dk1"/>
              </a:solidFill>
              <a:latin typeface="Arial"/>
              <a:ea typeface="Arial"/>
              <a:cs typeface="Arial"/>
              <a:sym typeface="Arial"/>
            </a:endParaRPr>
          </a:p>
          <a:p>
            <a:pPr indent="-209550" lvl="0" marL="342900" rtl="0" algn="l">
              <a:spcBef>
                <a:spcPts val="560"/>
              </a:spcBef>
              <a:spcAft>
                <a:spcPts val="0"/>
              </a:spcAft>
              <a:buSzPts val="2100"/>
              <a:buNone/>
            </a:pPr>
            <a:r>
              <a:t/>
            </a:r>
            <a:endParaRPr b="1" i="0" sz="2800" u="none">
              <a:solidFill>
                <a:schemeClr val="dk1"/>
              </a:solidFill>
              <a:latin typeface="Arial"/>
              <a:ea typeface="Arial"/>
              <a:cs typeface="Arial"/>
              <a:sym typeface="Arial"/>
            </a:endParaRPr>
          </a:p>
        </p:txBody>
      </p:sp>
      <p:sp>
        <p:nvSpPr>
          <p:cNvPr id="363" name="Google Shape;363;p51"/>
          <p:cNvSpPr txBox="1"/>
          <p:nvPr/>
        </p:nvSpPr>
        <p:spPr>
          <a:xfrm>
            <a:off x="5791200" y="6248400"/>
            <a:ext cx="2897100" cy="474600"/>
          </a:xfrm>
          <a:prstGeom prst="rect">
            <a:avLst/>
          </a:prstGeom>
          <a:noFill/>
          <a:ln>
            <a:noFill/>
          </a:ln>
        </p:spPr>
        <p:txBody>
          <a:bodyPr anchorCtr="0" anchor="b"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400"/>
              <a:buFont typeface="Arial"/>
              <a:buNone/>
            </a:pPr>
            <a:r>
              <a:rPr b="0" i="0" lang="en-US" sz="1400" u="none">
                <a:solidFill>
                  <a:schemeClr val="dk1"/>
                </a:solidFill>
                <a:latin typeface="Arial"/>
                <a:ea typeface="Arial"/>
                <a:cs typeface="Arial"/>
                <a:sym typeface="Arial"/>
              </a:rPr>
              <a:t>KLUSTER AL-QURAN, AL-SUNNAH DAN PENDIDIKAN ISLAM</a:t>
            </a:r>
            <a:endParaRPr/>
          </a:p>
        </p:txBody>
      </p:sp>
    </p:spTree>
  </p:cSld>
  <p:clrMapOvr>
    <a:masterClrMapping/>
  </p:clrMapOvr>
  <p:transition spd="slow">
    <p:wedg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361"/>
                                        </p:tgtEl>
                                        <p:attrNameLst>
                                          <p:attrName>style.visibility</p:attrName>
                                        </p:attrNameLst>
                                      </p:cBhvr>
                                      <p:to>
                                        <p:strVal val="visible"/>
                                      </p:to>
                                    </p:set>
                                    <p:animEffect filter="fade" transition="in">
                                      <p:cBhvr>
                                        <p:cTn dur="1230"/>
                                        <p:tgtEl>
                                          <p:spTgt spid="36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362">
                                            <p:txEl>
                                              <p:pRg end="0" st="0"/>
                                            </p:txEl>
                                          </p:spTgt>
                                        </p:tgtEl>
                                        <p:attrNameLst>
                                          <p:attrName>style.visibility</p:attrName>
                                        </p:attrNameLst>
                                      </p:cBhvr>
                                      <p:to>
                                        <p:strVal val="visible"/>
                                      </p:to>
                                    </p:set>
                                    <p:anim calcmode="lin" valueType="num">
                                      <p:cBhvr additive="base">
                                        <p:cTn dur="500"/>
                                        <p:tgtEl>
                                          <p:spTgt spid="362">
                                            <p:txEl>
                                              <p:pRg end="0" st="0"/>
                                            </p:txEl>
                                          </p:spTgt>
                                        </p:tgtEl>
                                        <p:attrNameLst>
                                          <p:attrName>ppt_w</p:attrName>
                                        </p:attrNameLst>
                                      </p:cBhvr>
                                      <p:tavLst>
                                        <p:tav fmla="" tm="0">
                                          <p:val>
                                            <p:strVal val="0"/>
                                          </p:val>
                                        </p:tav>
                                        <p:tav fmla="" tm="100000">
                                          <p:val>
                                            <p:strVal val="#ppt_w"/>
                                          </p:val>
                                        </p:tav>
                                      </p:tavLst>
                                    </p:anim>
                                    <p:anim calcmode="lin" valueType="num">
                                      <p:cBhvr additive="base">
                                        <p:cTn dur="500"/>
                                        <p:tgtEl>
                                          <p:spTgt spid="362">
                                            <p:txEl>
                                              <p:pRg end="0" st="0"/>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362">
                                            <p:txEl>
                                              <p:pRg end="1" st="1"/>
                                            </p:txEl>
                                          </p:spTgt>
                                        </p:tgtEl>
                                        <p:attrNameLst>
                                          <p:attrName>style.visibility</p:attrName>
                                        </p:attrNameLst>
                                      </p:cBhvr>
                                      <p:to>
                                        <p:strVal val="visible"/>
                                      </p:to>
                                    </p:set>
                                    <p:anim calcmode="lin" valueType="num">
                                      <p:cBhvr additive="base">
                                        <p:cTn dur="500"/>
                                        <p:tgtEl>
                                          <p:spTgt spid="362">
                                            <p:txEl>
                                              <p:pRg end="1" st="1"/>
                                            </p:txEl>
                                          </p:spTgt>
                                        </p:tgtEl>
                                        <p:attrNameLst>
                                          <p:attrName>ppt_w</p:attrName>
                                        </p:attrNameLst>
                                      </p:cBhvr>
                                      <p:tavLst>
                                        <p:tav fmla="" tm="0">
                                          <p:val>
                                            <p:strVal val="0"/>
                                          </p:val>
                                        </p:tav>
                                        <p:tav fmla="" tm="100000">
                                          <p:val>
                                            <p:strVal val="#ppt_w"/>
                                          </p:val>
                                        </p:tav>
                                      </p:tavLst>
                                    </p:anim>
                                    <p:anim calcmode="lin" valueType="num">
                                      <p:cBhvr additive="base">
                                        <p:cTn dur="500"/>
                                        <p:tgtEl>
                                          <p:spTgt spid="362">
                                            <p:txEl>
                                              <p:pRg end="1" st="1"/>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362">
                                            <p:txEl>
                                              <p:pRg end="2" st="2"/>
                                            </p:txEl>
                                          </p:spTgt>
                                        </p:tgtEl>
                                        <p:attrNameLst>
                                          <p:attrName>style.visibility</p:attrName>
                                        </p:attrNameLst>
                                      </p:cBhvr>
                                      <p:to>
                                        <p:strVal val="visible"/>
                                      </p:to>
                                    </p:set>
                                    <p:anim calcmode="lin" valueType="num">
                                      <p:cBhvr additive="base">
                                        <p:cTn dur="500"/>
                                        <p:tgtEl>
                                          <p:spTgt spid="362">
                                            <p:txEl>
                                              <p:pRg end="2" st="2"/>
                                            </p:txEl>
                                          </p:spTgt>
                                        </p:tgtEl>
                                        <p:attrNameLst>
                                          <p:attrName>ppt_w</p:attrName>
                                        </p:attrNameLst>
                                      </p:cBhvr>
                                      <p:tavLst>
                                        <p:tav fmla="" tm="0">
                                          <p:val>
                                            <p:strVal val="0"/>
                                          </p:val>
                                        </p:tav>
                                        <p:tav fmla="" tm="100000">
                                          <p:val>
                                            <p:strVal val="#ppt_w"/>
                                          </p:val>
                                        </p:tav>
                                      </p:tavLst>
                                    </p:anim>
                                    <p:anim calcmode="lin" valueType="num">
                                      <p:cBhvr additive="base">
                                        <p:cTn dur="500"/>
                                        <p:tgtEl>
                                          <p:spTgt spid="362">
                                            <p:txEl>
                                              <p:pRg end="2" st="2"/>
                                            </p:txEl>
                                          </p:spTgt>
                                        </p:tgtEl>
                                        <p:attrNameLst>
                                          <p:attrName>ppt_h</p:attrName>
                                        </p:attrNameLst>
                                      </p:cBhvr>
                                      <p:tavLst>
                                        <p:tav fmla="" tm="0">
                                          <p:val>
                                            <p:strVal val="0"/>
                                          </p:val>
                                        </p:tav>
                                        <p:tav fmla="" tm="100000">
                                          <p:val>
                                            <p:strVal val="#ppt_h"/>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67" name="Shape 367"/>
        <p:cNvGrpSpPr/>
        <p:nvPr/>
      </p:nvGrpSpPr>
      <p:grpSpPr>
        <a:xfrm>
          <a:off x="0" y="0"/>
          <a:ext cx="0" cy="0"/>
          <a:chOff x="0" y="0"/>
          <a:chExt cx="0" cy="0"/>
        </a:xfrm>
      </p:grpSpPr>
      <p:sp>
        <p:nvSpPr>
          <p:cNvPr id="368" name="Google Shape;368;p52"/>
          <p:cNvSpPr/>
          <p:nvPr>
            <p:ph type="title"/>
          </p:nvPr>
        </p:nvSpPr>
        <p:spPr>
          <a:xfrm>
            <a:off x="762000" y="762000"/>
            <a:ext cx="7924800" cy="1143000"/>
          </a:xfrm>
          <a:prstGeom prst="roundRect">
            <a:avLst>
              <a:gd fmla="val 16667" name="adj"/>
            </a:avLst>
          </a:prstGeom>
          <a:noFill/>
          <a:ln>
            <a:noFill/>
          </a:ln>
        </p:spPr>
        <p:txBody>
          <a:bodyPr anchorCtr="0" anchor="b" bIns="45700" lIns="91425" spcFirstLastPara="1" rIns="91425" wrap="square" tIns="45700">
            <a:noAutofit/>
          </a:bodyPr>
          <a:lstStyle/>
          <a:p>
            <a:pPr indent="0" lvl="0" marL="0" rtl="0" algn="l">
              <a:lnSpc>
                <a:spcPct val="90000"/>
              </a:lnSpc>
              <a:spcBef>
                <a:spcPts val="0"/>
              </a:spcBef>
              <a:spcAft>
                <a:spcPts val="0"/>
              </a:spcAft>
              <a:buClr>
                <a:schemeClr val="dk2"/>
              </a:buClr>
              <a:buSzPts val="3600"/>
              <a:buFont typeface="Arial"/>
              <a:buNone/>
            </a:pPr>
            <a:r>
              <a:rPr b="1" i="0" lang="en-US" sz="3600" u="none">
                <a:solidFill>
                  <a:schemeClr val="dk2"/>
                </a:solidFill>
                <a:latin typeface="Arial"/>
                <a:ea typeface="Arial"/>
                <a:cs typeface="Arial"/>
                <a:sym typeface="Arial"/>
              </a:rPr>
              <a:t>Alasan</a:t>
            </a:r>
            <a:endParaRPr/>
          </a:p>
        </p:txBody>
      </p:sp>
      <p:sp>
        <p:nvSpPr>
          <p:cNvPr id="369" name="Google Shape;369;p52"/>
          <p:cNvSpPr txBox="1"/>
          <p:nvPr>
            <p:ph idx="1" type="body"/>
          </p:nvPr>
        </p:nvSpPr>
        <p:spPr>
          <a:xfrm>
            <a:off x="838200" y="2362200"/>
            <a:ext cx="7692900" cy="3724200"/>
          </a:xfrm>
          <a:prstGeom prst="rect">
            <a:avLst/>
          </a:prstGeom>
          <a:noFill/>
          <a:ln>
            <a:noFill/>
          </a:ln>
        </p:spPr>
        <p:txBody>
          <a:bodyPr anchorCtr="0" anchor="t" bIns="45700" lIns="91425" spcFirstLastPara="1" rIns="91425" wrap="square" tIns="45700">
            <a:noAutofit/>
          </a:bodyPr>
          <a:lstStyle/>
          <a:p>
            <a:pPr indent="-342900" lvl="0" marL="342900" rtl="0" algn="l">
              <a:lnSpc>
                <a:spcPct val="80000"/>
              </a:lnSpc>
              <a:spcBef>
                <a:spcPts val="0"/>
              </a:spcBef>
              <a:spcAft>
                <a:spcPts val="0"/>
              </a:spcAft>
              <a:buClr>
                <a:schemeClr val="dk1"/>
              </a:buClr>
              <a:buSzPts val="1500"/>
              <a:buFont typeface="Noto Sans Symbols"/>
              <a:buChar char="●"/>
            </a:pPr>
            <a:r>
              <a:rPr b="1" i="0" lang="en-US" sz="2000" u="none">
                <a:solidFill>
                  <a:schemeClr val="dk1"/>
                </a:solidFill>
                <a:latin typeface="Arial"/>
                <a:ea typeface="Arial"/>
                <a:cs typeface="Arial"/>
                <a:sym typeface="Arial"/>
              </a:rPr>
              <a:t>Bahan Yang Masuk Ke Dalam Perut Terlalu Sedikit Dan Dimaafkan Qiyas Kepada Berkumur-kumur Dan Istinsyaq</a:t>
            </a:r>
            <a:endParaRPr/>
          </a:p>
          <a:p>
            <a:pPr indent="-247650" lvl="0" marL="342900" rtl="0" algn="l">
              <a:lnSpc>
                <a:spcPct val="80000"/>
              </a:lnSpc>
              <a:spcBef>
                <a:spcPts val="400"/>
              </a:spcBef>
              <a:spcAft>
                <a:spcPts val="0"/>
              </a:spcAft>
              <a:buClr>
                <a:schemeClr val="dk1"/>
              </a:buClr>
              <a:buSzPts val="1500"/>
              <a:buFont typeface="Noto Sans Symbols"/>
              <a:buNone/>
            </a:pPr>
            <a:r>
              <a:t/>
            </a:r>
            <a:endParaRPr b="1" i="0" sz="2000" u="none">
              <a:solidFill>
                <a:schemeClr val="dk1"/>
              </a:solidFill>
              <a:latin typeface="Arial"/>
              <a:ea typeface="Arial"/>
              <a:cs typeface="Arial"/>
              <a:sym typeface="Arial"/>
            </a:endParaRPr>
          </a:p>
          <a:p>
            <a:pPr indent="-342900" lvl="0" marL="342900" rtl="0" algn="l">
              <a:lnSpc>
                <a:spcPct val="80000"/>
              </a:lnSpc>
              <a:spcBef>
                <a:spcPts val="400"/>
              </a:spcBef>
              <a:spcAft>
                <a:spcPts val="0"/>
              </a:spcAft>
              <a:buClr>
                <a:schemeClr val="dk1"/>
              </a:buClr>
              <a:buSzPts val="1500"/>
              <a:buFont typeface="Noto Sans Symbols"/>
              <a:buChar char="●"/>
            </a:pPr>
            <a:r>
              <a:rPr b="1" i="0" lang="en-US" sz="2000" u="none">
                <a:solidFill>
                  <a:schemeClr val="dk1"/>
                </a:solidFill>
                <a:latin typeface="Arial"/>
                <a:ea typeface="Arial"/>
                <a:cs typeface="Arial"/>
                <a:sym typeface="Arial"/>
              </a:rPr>
              <a:t>Bahan Yang Masuk Ke Dalam Perut Belum Pasti. Perkara Yakin Tidak Boleh Dihilangkan Dengan Perkara Belum Pasti</a:t>
            </a:r>
            <a:endParaRPr/>
          </a:p>
          <a:p>
            <a:pPr indent="-247650" lvl="0" marL="342900" rtl="0" algn="l">
              <a:lnSpc>
                <a:spcPct val="80000"/>
              </a:lnSpc>
              <a:spcBef>
                <a:spcPts val="400"/>
              </a:spcBef>
              <a:spcAft>
                <a:spcPts val="0"/>
              </a:spcAft>
              <a:buClr>
                <a:schemeClr val="dk1"/>
              </a:buClr>
              <a:buSzPts val="1500"/>
              <a:buFont typeface="Noto Sans Symbols"/>
              <a:buNone/>
            </a:pPr>
            <a:r>
              <a:t/>
            </a:r>
            <a:endParaRPr b="1" i="0" sz="2000" u="none">
              <a:solidFill>
                <a:schemeClr val="dk1"/>
              </a:solidFill>
              <a:latin typeface="Arial"/>
              <a:ea typeface="Arial"/>
              <a:cs typeface="Arial"/>
              <a:sym typeface="Arial"/>
            </a:endParaRPr>
          </a:p>
          <a:p>
            <a:pPr indent="-342900" lvl="0" marL="342900" rtl="0" algn="l">
              <a:lnSpc>
                <a:spcPct val="80000"/>
              </a:lnSpc>
              <a:spcBef>
                <a:spcPts val="400"/>
              </a:spcBef>
              <a:spcAft>
                <a:spcPts val="0"/>
              </a:spcAft>
              <a:buClr>
                <a:schemeClr val="dk1"/>
              </a:buClr>
              <a:buSzPts val="1500"/>
              <a:buFont typeface="Noto Sans Symbols"/>
              <a:buChar char="●"/>
            </a:pPr>
            <a:r>
              <a:rPr b="1" i="0" lang="en-US" sz="2000" u="none">
                <a:solidFill>
                  <a:schemeClr val="dk1"/>
                </a:solidFill>
                <a:latin typeface="Arial"/>
                <a:ea typeface="Arial"/>
                <a:cs typeface="Arial"/>
                <a:sym typeface="Arial"/>
              </a:rPr>
              <a:t>Tidak Sama Dengan Makan Dan Minum, Sebaliknya Sama Dengan Pengambilan Darah Untuk Tujuan Makmal</a:t>
            </a:r>
            <a:endParaRPr/>
          </a:p>
          <a:p>
            <a:pPr indent="-247650" lvl="0" marL="342900" rtl="0" algn="l">
              <a:lnSpc>
                <a:spcPct val="80000"/>
              </a:lnSpc>
              <a:spcBef>
                <a:spcPts val="400"/>
              </a:spcBef>
              <a:spcAft>
                <a:spcPts val="0"/>
              </a:spcAft>
              <a:buClr>
                <a:schemeClr val="dk1"/>
              </a:buClr>
              <a:buSzPts val="1500"/>
              <a:buFont typeface="Noto Sans Symbols"/>
              <a:buNone/>
            </a:pPr>
            <a:r>
              <a:t/>
            </a:r>
            <a:endParaRPr b="1" i="0" sz="2000" u="none">
              <a:solidFill>
                <a:schemeClr val="dk1"/>
              </a:solidFill>
              <a:latin typeface="Arial"/>
              <a:ea typeface="Arial"/>
              <a:cs typeface="Arial"/>
              <a:sym typeface="Arial"/>
            </a:endParaRPr>
          </a:p>
          <a:p>
            <a:pPr indent="-342900" lvl="0" marL="342900" rtl="0" algn="l">
              <a:lnSpc>
                <a:spcPct val="80000"/>
              </a:lnSpc>
              <a:spcBef>
                <a:spcPts val="400"/>
              </a:spcBef>
              <a:spcAft>
                <a:spcPts val="0"/>
              </a:spcAft>
              <a:buClr>
                <a:schemeClr val="dk1"/>
              </a:buClr>
              <a:buSzPts val="1500"/>
              <a:buFont typeface="Noto Sans Symbols"/>
              <a:buChar char="●"/>
            </a:pPr>
            <a:r>
              <a:rPr b="1" i="0" lang="en-US" sz="2000" u="none">
                <a:solidFill>
                  <a:schemeClr val="dk1"/>
                </a:solidFill>
                <a:latin typeface="Arial"/>
                <a:ea typeface="Arial"/>
                <a:cs typeface="Arial"/>
                <a:sym typeface="Arial"/>
              </a:rPr>
              <a:t>Bahan Semburan Keluar Di Dalam Bentuk Wap Dan Tidak Sampai Ke Dalam Perut Sebaliknya Berada Di Ruang Paru-paru Sahaja.</a:t>
            </a:r>
            <a:endParaRPr/>
          </a:p>
          <a:p>
            <a:pPr indent="-247650" lvl="0" marL="342900" rtl="0" algn="l">
              <a:lnSpc>
                <a:spcPct val="80000"/>
              </a:lnSpc>
              <a:spcBef>
                <a:spcPts val="400"/>
              </a:spcBef>
              <a:spcAft>
                <a:spcPts val="0"/>
              </a:spcAft>
              <a:buClr>
                <a:schemeClr val="dk1"/>
              </a:buClr>
              <a:buSzPts val="1500"/>
              <a:buFont typeface="Noto Sans Symbols"/>
              <a:buNone/>
            </a:pPr>
            <a:r>
              <a:t/>
            </a:r>
            <a:endParaRPr b="1" i="0" sz="2000" u="none">
              <a:solidFill>
                <a:schemeClr val="dk1"/>
              </a:solidFill>
              <a:latin typeface="Arial"/>
              <a:ea typeface="Arial"/>
              <a:cs typeface="Arial"/>
              <a:sym typeface="Arial"/>
            </a:endParaRPr>
          </a:p>
          <a:p>
            <a:pPr indent="-247650" lvl="0" marL="342900" rtl="0" algn="l">
              <a:spcBef>
                <a:spcPts val="400"/>
              </a:spcBef>
              <a:spcAft>
                <a:spcPts val="0"/>
              </a:spcAft>
              <a:buSzPts val="1500"/>
              <a:buNone/>
            </a:pPr>
            <a:r>
              <a:t/>
            </a:r>
            <a:endParaRPr b="1" i="0" sz="2000" u="none">
              <a:solidFill>
                <a:schemeClr val="dk1"/>
              </a:solidFill>
              <a:latin typeface="Arial"/>
              <a:ea typeface="Arial"/>
              <a:cs typeface="Arial"/>
              <a:sym typeface="Arial"/>
            </a:endParaRPr>
          </a:p>
        </p:txBody>
      </p:sp>
      <p:sp>
        <p:nvSpPr>
          <p:cNvPr id="370" name="Google Shape;370;p52"/>
          <p:cNvSpPr txBox="1"/>
          <p:nvPr/>
        </p:nvSpPr>
        <p:spPr>
          <a:xfrm>
            <a:off x="5791200" y="6248400"/>
            <a:ext cx="2897100" cy="474600"/>
          </a:xfrm>
          <a:prstGeom prst="rect">
            <a:avLst/>
          </a:prstGeom>
          <a:noFill/>
          <a:ln>
            <a:noFill/>
          </a:ln>
        </p:spPr>
        <p:txBody>
          <a:bodyPr anchorCtr="0" anchor="b"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400"/>
              <a:buFont typeface="Arial"/>
              <a:buNone/>
            </a:pPr>
            <a:r>
              <a:rPr b="0" i="0" lang="en-US" sz="1400" u="none">
                <a:solidFill>
                  <a:schemeClr val="dk1"/>
                </a:solidFill>
                <a:latin typeface="Arial"/>
                <a:ea typeface="Arial"/>
                <a:cs typeface="Arial"/>
                <a:sym typeface="Arial"/>
              </a:rPr>
              <a:t>KLUSTER AL-QURAN, AL-SUNNAH DAN PENDIDIKAN ISLAM</a:t>
            </a:r>
            <a:endParaRPr/>
          </a:p>
        </p:txBody>
      </p:sp>
    </p:spTree>
  </p:cSld>
  <p:clrMapOvr>
    <a:masterClrMapping/>
  </p:clrMapOvr>
  <p:transition spd="slow">
    <p:wedg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368"/>
                                        </p:tgtEl>
                                        <p:attrNameLst>
                                          <p:attrName>style.visibility</p:attrName>
                                        </p:attrNameLst>
                                      </p:cBhvr>
                                      <p:to>
                                        <p:strVal val="visible"/>
                                      </p:to>
                                    </p:set>
                                    <p:animEffect filter="fade" transition="in">
                                      <p:cBhvr>
                                        <p:cTn dur="1230"/>
                                        <p:tgtEl>
                                          <p:spTgt spid="36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369">
                                            <p:txEl>
                                              <p:pRg end="0" st="0"/>
                                            </p:txEl>
                                          </p:spTgt>
                                        </p:tgtEl>
                                        <p:attrNameLst>
                                          <p:attrName>style.visibility</p:attrName>
                                        </p:attrNameLst>
                                      </p:cBhvr>
                                      <p:to>
                                        <p:strVal val="visible"/>
                                      </p:to>
                                    </p:set>
                                    <p:anim calcmode="lin" valueType="num">
                                      <p:cBhvr additive="base">
                                        <p:cTn dur="500"/>
                                        <p:tgtEl>
                                          <p:spTgt spid="369">
                                            <p:txEl>
                                              <p:pRg end="0" st="0"/>
                                            </p:txEl>
                                          </p:spTgt>
                                        </p:tgtEl>
                                        <p:attrNameLst>
                                          <p:attrName>ppt_w</p:attrName>
                                        </p:attrNameLst>
                                      </p:cBhvr>
                                      <p:tavLst>
                                        <p:tav fmla="" tm="0">
                                          <p:val>
                                            <p:strVal val="0"/>
                                          </p:val>
                                        </p:tav>
                                        <p:tav fmla="" tm="100000">
                                          <p:val>
                                            <p:strVal val="#ppt_w"/>
                                          </p:val>
                                        </p:tav>
                                      </p:tavLst>
                                    </p:anim>
                                    <p:anim calcmode="lin" valueType="num">
                                      <p:cBhvr additive="base">
                                        <p:cTn dur="500"/>
                                        <p:tgtEl>
                                          <p:spTgt spid="369">
                                            <p:txEl>
                                              <p:pRg end="0" st="0"/>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369">
                                            <p:txEl>
                                              <p:pRg end="1" st="1"/>
                                            </p:txEl>
                                          </p:spTgt>
                                        </p:tgtEl>
                                        <p:attrNameLst>
                                          <p:attrName>style.visibility</p:attrName>
                                        </p:attrNameLst>
                                      </p:cBhvr>
                                      <p:to>
                                        <p:strVal val="visible"/>
                                      </p:to>
                                    </p:set>
                                    <p:anim calcmode="lin" valueType="num">
                                      <p:cBhvr additive="base">
                                        <p:cTn dur="500"/>
                                        <p:tgtEl>
                                          <p:spTgt spid="369">
                                            <p:txEl>
                                              <p:pRg end="1" st="1"/>
                                            </p:txEl>
                                          </p:spTgt>
                                        </p:tgtEl>
                                        <p:attrNameLst>
                                          <p:attrName>ppt_w</p:attrName>
                                        </p:attrNameLst>
                                      </p:cBhvr>
                                      <p:tavLst>
                                        <p:tav fmla="" tm="0">
                                          <p:val>
                                            <p:strVal val="0"/>
                                          </p:val>
                                        </p:tav>
                                        <p:tav fmla="" tm="100000">
                                          <p:val>
                                            <p:strVal val="#ppt_w"/>
                                          </p:val>
                                        </p:tav>
                                      </p:tavLst>
                                    </p:anim>
                                    <p:anim calcmode="lin" valueType="num">
                                      <p:cBhvr additive="base">
                                        <p:cTn dur="500"/>
                                        <p:tgtEl>
                                          <p:spTgt spid="369">
                                            <p:txEl>
                                              <p:pRg end="1" st="1"/>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369">
                                            <p:txEl>
                                              <p:pRg end="2" st="2"/>
                                            </p:txEl>
                                          </p:spTgt>
                                        </p:tgtEl>
                                        <p:attrNameLst>
                                          <p:attrName>style.visibility</p:attrName>
                                        </p:attrNameLst>
                                      </p:cBhvr>
                                      <p:to>
                                        <p:strVal val="visible"/>
                                      </p:to>
                                    </p:set>
                                    <p:anim calcmode="lin" valueType="num">
                                      <p:cBhvr additive="base">
                                        <p:cTn dur="500"/>
                                        <p:tgtEl>
                                          <p:spTgt spid="369">
                                            <p:txEl>
                                              <p:pRg end="2" st="2"/>
                                            </p:txEl>
                                          </p:spTgt>
                                        </p:tgtEl>
                                        <p:attrNameLst>
                                          <p:attrName>ppt_w</p:attrName>
                                        </p:attrNameLst>
                                      </p:cBhvr>
                                      <p:tavLst>
                                        <p:tav fmla="" tm="0">
                                          <p:val>
                                            <p:strVal val="0"/>
                                          </p:val>
                                        </p:tav>
                                        <p:tav fmla="" tm="100000">
                                          <p:val>
                                            <p:strVal val="#ppt_w"/>
                                          </p:val>
                                        </p:tav>
                                      </p:tavLst>
                                    </p:anim>
                                    <p:anim calcmode="lin" valueType="num">
                                      <p:cBhvr additive="base">
                                        <p:cTn dur="500"/>
                                        <p:tgtEl>
                                          <p:spTgt spid="369">
                                            <p:txEl>
                                              <p:pRg end="2" st="2"/>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369">
                                            <p:txEl>
                                              <p:pRg end="3" st="3"/>
                                            </p:txEl>
                                          </p:spTgt>
                                        </p:tgtEl>
                                        <p:attrNameLst>
                                          <p:attrName>style.visibility</p:attrName>
                                        </p:attrNameLst>
                                      </p:cBhvr>
                                      <p:to>
                                        <p:strVal val="visible"/>
                                      </p:to>
                                    </p:set>
                                    <p:anim calcmode="lin" valueType="num">
                                      <p:cBhvr additive="base">
                                        <p:cTn dur="500"/>
                                        <p:tgtEl>
                                          <p:spTgt spid="369">
                                            <p:txEl>
                                              <p:pRg end="3" st="3"/>
                                            </p:txEl>
                                          </p:spTgt>
                                        </p:tgtEl>
                                        <p:attrNameLst>
                                          <p:attrName>ppt_w</p:attrName>
                                        </p:attrNameLst>
                                      </p:cBhvr>
                                      <p:tavLst>
                                        <p:tav fmla="" tm="0">
                                          <p:val>
                                            <p:strVal val="0"/>
                                          </p:val>
                                        </p:tav>
                                        <p:tav fmla="" tm="100000">
                                          <p:val>
                                            <p:strVal val="#ppt_w"/>
                                          </p:val>
                                        </p:tav>
                                      </p:tavLst>
                                    </p:anim>
                                    <p:anim calcmode="lin" valueType="num">
                                      <p:cBhvr additive="base">
                                        <p:cTn dur="500"/>
                                        <p:tgtEl>
                                          <p:spTgt spid="369">
                                            <p:txEl>
                                              <p:pRg end="3" st="3"/>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369">
                                            <p:txEl>
                                              <p:pRg end="4" st="4"/>
                                            </p:txEl>
                                          </p:spTgt>
                                        </p:tgtEl>
                                        <p:attrNameLst>
                                          <p:attrName>style.visibility</p:attrName>
                                        </p:attrNameLst>
                                      </p:cBhvr>
                                      <p:to>
                                        <p:strVal val="visible"/>
                                      </p:to>
                                    </p:set>
                                    <p:anim calcmode="lin" valueType="num">
                                      <p:cBhvr additive="base">
                                        <p:cTn dur="500"/>
                                        <p:tgtEl>
                                          <p:spTgt spid="369">
                                            <p:txEl>
                                              <p:pRg end="4" st="4"/>
                                            </p:txEl>
                                          </p:spTgt>
                                        </p:tgtEl>
                                        <p:attrNameLst>
                                          <p:attrName>ppt_w</p:attrName>
                                        </p:attrNameLst>
                                      </p:cBhvr>
                                      <p:tavLst>
                                        <p:tav fmla="" tm="0">
                                          <p:val>
                                            <p:strVal val="0"/>
                                          </p:val>
                                        </p:tav>
                                        <p:tav fmla="" tm="100000">
                                          <p:val>
                                            <p:strVal val="#ppt_w"/>
                                          </p:val>
                                        </p:tav>
                                      </p:tavLst>
                                    </p:anim>
                                    <p:anim calcmode="lin" valueType="num">
                                      <p:cBhvr additive="base">
                                        <p:cTn dur="500"/>
                                        <p:tgtEl>
                                          <p:spTgt spid="369">
                                            <p:txEl>
                                              <p:pRg end="4" st="4"/>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369">
                                            <p:txEl>
                                              <p:pRg end="5" st="5"/>
                                            </p:txEl>
                                          </p:spTgt>
                                        </p:tgtEl>
                                        <p:attrNameLst>
                                          <p:attrName>style.visibility</p:attrName>
                                        </p:attrNameLst>
                                      </p:cBhvr>
                                      <p:to>
                                        <p:strVal val="visible"/>
                                      </p:to>
                                    </p:set>
                                    <p:anim calcmode="lin" valueType="num">
                                      <p:cBhvr additive="base">
                                        <p:cTn dur="500"/>
                                        <p:tgtEl>
                                          <p:spTgt spid="369">
                                            <p:txEl>
                                              <p:pRg end="5" st="5"/>
                                            </p:txEl>
                                          </p:spTgt>
                                        </p:tgtEl>
                                        <p:attrNameLst>
                                          <p:attrName>ppt_w</p:attrName>
                                        </p:attrNameLst>
                                      </p:cBhvr>
                                      <p:tavLst>
                                        <p:tav fmla="" tm="0">
                                          <p:val>
                                            <p:strVal val="0"/>
                                          </p:val>
                                        </p:tav>
                                        <p:tav fmla="" tm="100000">
                                          <p:val>
                                            <p:strVal val="#ppt_w"/>
                                          </p:val>
                                        </p:tav>
                                      </p:tavLst>
                                    </p:anim>
                                    <p:anim calcmode="lin" valueType="num">
                                      <p:cBhvr additive="base">
                                        <p:cTn dur="500"/>
                                        <p:tgtEl>
                                          <p:spTgt spid="369">
                                            <p:txEl>
                                              <p:pRg end="5" st="5"/>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369">
                                            <p:txEl>
                                              <p:pRg end="6" st="6"/>
                                            </p:txEl>
                                          </p:spTgt>
                                        </p:tgtEl>
                                        <p:attrNameLst>
                                          <p:attrName>style.visibility</p:attrName>
                                        </p:attrNameLst>
                                      </p:cBhvr>
                                      <p:to>
                                        <p:strVal val="visible"/>
                                      </p:to>
                                    </p:set>
                                    <p:anim calcmode="lin" valueType="num">
                                      <p:cBhvr additive="base">
                                        <p:cTn dur="500"/>
                                        <p:tgtEl>
                                          <p:spTgt spid="369">
                                            <p:txEl>
                                              <p:pRg end="6" st="6"/>
                                            </p:txEl>
                                          </p:spTgt>
                                        </p:tgtEl>
                                        <p:attrNameLst>
                                          <p:attrName>ppt_w</p:attrName>
                                        </p:attrNameLst>
                                      </p:cBhvr>
                                      <p:tavLst>
                                        <p:tav fmla="" tm="0">
                                          <p:val>
                                            <p:strVal val="0"/>
                                          </p:val>
                                        </p:tav>
                                        <p:tav fmla="" tm="100000">
                                          <p:val>
                                            <p:strVal val="#ppt_w"/>
                                          </p:val>
                                        </p:tav>
                                      </p:tavLst>
                                    </p:anim>
                                    <p:anim calcmode="lin" valueType="num">
                                      <p:cBhvr additive="base">
                                        <p:cTn dur="500"/>
                                        <p:tgtEl>
                                          <p:spTgt spid="369">
                                            <p:txEl>
                                              <p:pRg end="6" st="6"/>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369">
                                            <p:txEl>
                                              <p:pRg end="7" st="7"/>
                                            </p:txEl>
                                          </p:spTgt>
                                        </p:tgtEl>
                                        <p:attrNameLst>
                                          <p:attrName>style.visibility</p:attrName>
                                        </p:attrNameLst>
                                      </p:cBhvr>
                                      <p:to>
                                        <p:strVal val="visible"/>
                                      </p:to>
                                    </p:set>
                                    <p:anim calcmode="lin" valueType="num">
                                      <p:cBhvr additive="base">
                                        <p:cTn dur="500"/>
                                        <p:tgtEl>
                                          <p:spTgt spid="369">
                                            <p:txEl>
                                              <p:pRg end="7" st="7"/>
                                            </p:txEl>
                                          </p:spTgt>
                                        </p:tgtEl>
                                        <p:attrNameLst>
                                          <p:attrName>ppt_w</p:attrName>
                                        </p:attrNameLst>
                                      </p:cBhvr>
                                      <p:tavLst>
                                        <p:tav fmla="" tm="0">
                                          <p:val>
                                            <p:strVal val="0"/>
                                          </p:val>
                                        </p:tav>
                                        <p:tav fmla="" tm="100000">
                                          <p:val>
                                            <p:strVal val="#ppt_w"/>
                                          </p:val>
                                        </p:tav>
                                      </p:tavLst>
                                    </p:anim>
                                    <p:anim calcmode="lin" valueType="num">
                                      <p:cBhvr additive="base">
                                        <p:cTn dur="500"/>
                                        <p:tgtEl>
                                          <p:spTgt spid="369">
                                            <p:txEl>
                                              <p:pRg end="7" st="7"/>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369">
                                            <p:txEl>
                                              <p:pRg end="8" st="8"/>
                                            </p:txEl>
                                          </p:spTgt>
                                        </p:tgtEl>
                                        <p:attrNameLst>
                                          <p:attrName>style.visibility</p:attrName>
                                        </p:attrNameLst>
                                      </p:cBhvr>
                                      <p:to>
                                        <p:strVal val="visible"/>
                                      </p:to>
                                    </p:set>
                                    <p:anim calcmode="lin" valueType="num">
                                      <p:cBhvr additive="base">
                                        <p:cTn dur="500"/>
                                        <p:tgtEl>
                                          <p:spTgt spid="369">
                                            <p:txEl>
                                              <p:pRg end="8" st="8"/>
                                            </p:txEl>
                                          </p:spTgt>
                                        </p:tgtEl>
                                        <p:attrNameLst>
                                          <p:attrName>ppt_w</p:attrName>
                                        </p:attrNameLst>
                                      </p:cBhvr>
                                      <p:tavLst>
                                        <p:tav fmla="" tm="0">
                                          <p:val>
                                            <p:strVal val="0"/>
                                          </p:val>
                                        </p:tav>
                                        <p:tav fmla="" tm="100000">
                                          <p:val>
                                            <p:strVal val="#ppt_w"/>
                                          </p:val>
                                        </p:tav>
                                      </p:tavLst>
                                    </p:anim>
                                    <p:anim calcmode="lin" valueType="num">
                                      <p:cBhvr additive="base">
                                        <p:cTn dur="500"/>
                                        <p:tgtEl>
                                          <p:spTgt spid="369">
                                            <p:txEl>
                                              <p:pRg end="8" st="8"/>
                                            </p:txEl>
                                          </p:spTgt>
                                        </p:tgtEl>
                                        <p:attrNameLst>
                                          <p:attrName>ppt_h</p:attrName>
                                        </p:attrNameLst>
                                      </p:cBhvr>
                                      <p:tavLst>
                                        <p:tav fmla="" tm="0">
                                          <p:val>
                                            <p:strVal val="0"/>
                                          </p:val>
                                        </p:tav>
                                        <p:tav fmla="" tm="100000">
                                          <p:val>
                                            <p:strVal val="#ppt_h"/>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0" name="Shape 130"/>
        <p:cNvGrpSpPr/>
        <p:nvPr/>
      </p:nvGrpSpPr>
      <p:grpSpPr>
        <a:xfrm>
          <a:off x="0" y="0"/>
          <a:ext cx="0" cy="0"/>
          <a:chOff x="0" y="0"/>
          <a:chExt cx="0" cy="0"/>
        </a:xfrm>
      </p:grpSpPr>
      <p:sp>
        <p:nvSpPr>
          <p:cNvPr id="131" name="Google Shape;131;p17"/>
          <p:cNvSpPr/>
          <p:nvPr>
            <p:ph type="title"/>
          </p:nvPr>
        </p:nvSpPr>
        <p:spPr>
          <a:xfrm>
            <a:off x="762000" y="762000"/>
            <a:ext cx="7924800" cy="1143000"/>
          </a:xfrm>
          <a:prstGeom prst="roundRect">
            <a:avLst>
              <a:gd fmla="val 16667" name="adj"/>
            </a:avLst>
          </a:prstGeom>
          <a:noFill/>
          <a:ln>
            <a:noFill/>
          </a:ln>
        </p:spPr>
        <p:txBody>
          <a:bodyPr anchorCtr="0" anchor="b" bIns="45700" lIns="91425" spcFirstLastPara="1" rIns="91425" wrap="square" tIns="45700">
            <a:noAutofit/>
          </a:bodyPr>
          <a:lstStyle/>
          <a:p>
            <a:pPr indent="0" lvl="0" marL="0" rtl="0" algn="l">
              <a:lnSpc>
                <a:spcPct val="90000"/>
              </a:lnSpc>
              <a:spcBef>
                <a:spcPts val="0"/>
              </a:spcBef>
              <a:spcAft>
                <a:spcPts val="0"/>
              </a:spcAft>
              <a:buNone/>
            </a:pPr>
            <a:r>
              <a:t/>
            </a:r>
            <a:endParaRPr b="1" sz="3600">
              <a:solidFill>
                <a:schemeClr val="dk2"/>
              </a:solidFill>
              <a:latin typeface="Arial"/>
              <a:ea typeface="Arial"/>
              <a:cs typeface="Arial"/>
              <a:sym typeface="Arial"/>
            </a:endParaRPr>
          </a:p>
        </p:txBody>
      </p:sp>
      <p:sp>
        <p:nvSpPr>
          <p:cNvPr id="132" name="Google Shape;132;p17"/>
          <p:cNvSpPr txBox="1"/>
          <p:nvPr>
            <p:ph idx="1" type="body"/>
          </p:nvPr>
        </p:nvSpPr>
        <p:spPr>
          <a:xfrm>
            <a:off x="838200" y="2362200"/>
            <a:ext cx="7692900" cy="3724200"/>
          </a:xfrm>
          <a:prstGeom prst="rect">
            <a:avLst/>
          </a:prstGeom>
          <a:noFill/>
          <a:ln>
            <a:noFill/>
          </a:ln>
        </p:spPr>
        <p:txBody>
          <a:bodyPr anchorCtr="0" anchor="t" bIns="45700" lIns="91425" spcFirstLastPara="1" rIns="91425" wrap="square" tIns="45700">
            <a:noAutofit/>
          </a:bodyPr>
          <a:lstStyle/>
          <a:p>
            <a:pPr indent="-342900" lvl="0" marL="342900" marR="0" rtl="0" algn="just">
              <a:lnSpc>
                <a:spcPct val="100000"/>
              </a:lnSpc>
              <a:spcBef>
                <a:spcPts val="0"/>
              </a:spcBef>
              <a:spcAft>
                <a:spcPts val="0"/>
              </a:spcAft>
              <a:buClr>
                <a:schemeClr val="dk1"/>
              </a:buClr>
              <a:buSzPts val="1200"/>
              <a:buFont typeface="Noto Sans Symbols"/>
              <a:buChar char="●"/>
            </a:pPr>
            <a:r>
              <a:rPr b="0" i="0" lang="en-US" sz="1600" u="none">
                <a:solidFill>
                  <a:schemeClr val="dk1"/>
                </a:solidFill>
                <a:latin typeface="Arial"/>
                <a:ea typeface="Arial"/>
                <a:cs typeface="Arial"/>
                <a:sym typeface="Arial"/>
              </a:rPr>
              <a:t>Maksudnya : “Wahai orang-orang yang beriman! Kamu diwajibkan berpuasa sebagaimana diwajibkan atas orang–orang yang dahulu daripada kamu, supaya kamu bertakwa. (Puasa yang diwajibkan itu ialah) beberapa hari yang tertentu; maka sesiapa di antara kamu yang sakit, atau dalam musafir, (bolehlah ia berbuka) kemudian wajiblah ia berpuasa sebanyak (hari yang dibuka) itu pada hari-hari yang lain ; dan wajib atas orang-orang yang tidak terdaya berpuasa (kerana tua dan sebagainya) membayar fidyah iaitu memberi makan orang miskin. Maka sesiapa dengan sukarela memberikan (bayaran fidyah) lebih dari yang ditentukan itu, maka itu adalah suatu kebaikan baginya; dan (walaupun demikian) berpuasa itu lebih baik bagi kamu (daripada memberi</a:t>
            </a:r>
            <a:endParaRPr/>
          </a:p>
          <a:p>
            <a:pPr indent="-342900" lvl="0" marL="342900" marR="0" rtl="0" algn="l">
              <a:lnSpc>
                <a:spcPct val="100000"/>
              </a:lnSpc>
              <a:spcBef>
                <a:spcPts val="320"/>
              </a:spcBef>
              <a:spcAft>
                <a:spcPts val="0"/>
              </a:spcAft>
              <a:buClr>
                <a:schemeClr val="dk1"/>
              </a:buClr>
              <a:buSzPts val="1200"/>
              <a:buFont typeface="Noto Sans Symbols"/>
              <a:buChar char="●"/>
            </a:pPr>
            <a:r>
              <a:rPr b="0" i="0" lang="en-US" sz="1600" u="none">
                <a:solidFill>
                  <a:schemeClr val="dk1"/>
                </a:solidFill>
                <a:latin typeface="Arial"/>
                <a:ea typeface="Arial"/>
                <a:cs typeface="Arial"/>
                <a:sym typeface="Arial"/>
              </a:rPr>
              <a:t>fidyah), kalau kamu mengetahui”.(al-Baqarah : 183-184 )</a:t>
            </a:r>
            <a:endParaRPr/>
          </a:p>
          <a:p>
            <a:pPr indent="-266700" lvl="0" marL="342900" marR="0" rtl="0" algn="l">
              <a:spcBef>
                <a:spcPts val="320"/>
              </a:spcBef>
              <a:spcAft>
                <a:spcPts val="0"/>
              </a:spcAft>
              <a:buClr>
                <a:schemeClr val="dk1"/>
              </a:buClr>
              <a:buSzPts val="1200"/>
              <a:buFont typeface="Noto Sans Symbols"/>
              <a:buNone/>
            </a:pPr>
            <a:r>
              <a:t/>
            </a:r>
            <a:endParaRPr b="0" i="0" sz="1600" u="none">
              <a:solidFill>
                <a:schemeClr val="dk1"/>
              </a:solidFill>
              <a:latin typeface="Arial"/>
              <a:ea typeface="Arial"/>
              <a:cs typeface="Arial"/>
              <a:sym typeface="Arial"/>
            </a:endParaRPr>
          </a:p>
        </p:txBody>
      </p:sp>
      <p:sp>
        <p:nvSpPr>
          <p:cNvPr id="133" name="Google Shape;133;p17"/>
          <p:cNvSpPr txBox="1"/>
          <p:nvPr/>
        </p:nvSpPr>
        <p:spPr>
          <a:xfrm>
            <a:off x="5791200" y="6248400"/>
            <a:ext cx="2897100" cy="474600"/>
          </a:xfrm>
          <a:prstGeom prst="rect">
            <a:avLst/>
          </a:prstGeom>
          <a:noFill/>
          <a:ln>
            <a:noFill/>
          </a:ln>
        </p:spPr>
        <p:txBody>
          <a:bodyPr anchorCtr="0" anchor="b"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400"/>
              <a:buFont typeface="Arial"/>
              <a:buNone/>
            </a:pPr>
            <a:r>
              <a:rPr b="0" i="0" lang="en-US" sz="1400" u="none">
                <a:solidFill>
                  <a:schemeClr val="dk1"/>
                </a:solidFill>
                <a:latin typeface="Arial"/>
                <a:ea typeface="Arial"/>
                <a:cs typeface="Arial"/>
                <a:sym typeface="Arial"/>
              </a:rPr>
              <a:t>KLUSTER AL-QURAN, AL-SUNNAH DAN PENDIDIKAN ISLAM</a:t>
            </a:r>
            <a:endParaRPr/>
          </a:p>
        </p:txBody>
      </p:sp>
    </p:spTree>
  </p:cSld>
  <p:clrMapOvr>
    <a:masterClrMapping/>
  </p:clrMapOvr>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74" name="Shape 374"/>
        <p:cNvGrpSpPr/>
        <p:nvPr/>
      </p:nvGrpSpPr>
      <p:grpSpPr>
        <a:xfrm>
          <a:off x="0" y="0"/>
          <a:ext cx="0" cy="0"/>
          <a:chOff x="0" y="0"/>
          <a:chExt cx="0" cy="0"/>
        </a:xfrm>
      </p:grpSpPr>
      <p:sp>
        <p:nvSpPr>
          <p:cNvPr id="375" name="Google Shape;375;p53"/>
          <p:cNvSpPr/>
          <p:nvPr>
            <p:ph type="title"/>
          </p:nvPr>
        </p:nvSpPr>
        <p:spPr>
          <a:xfrm>
            <a:off x="762000" y="762000"/>
            <a:ext cx="7924800" cy="1143000"/>
          </a:xfrm>
          <a:prstGeom prst="roundRect">
            <a:avLst>
              <a:gd fmla="val 16667" name="adj"/>
            </a:avLst>
          </a:prstGeom>
          <a:noFill/>
          <a:ln>
            <a:noFill/>
          </a:ln>
        </p:spPr>
        <p:txBody>
          <a:bodyPr anchorCtr="0" anchor="b" bIns="45700" lIns="91425" spcFirstLastPara="1" rIns="91425" wrap="square" tIns="45700">
            <a:noAutofit/>
          </a:bodyPr>
          <a:lstStyle/>
          <a:p>
            <a:pPr indent="0" lvl="0" marL="0" rtl="0" algn="l">
              <a:lnSpc>
                <a:spcPct val="90000"/>
              </a:lnSpc>
              <a:spcBef>
                <a:spcPts val="0"/>
              </a:spcBef>
              <a:spcAft>
                <a:spcPts val="0"/>
              </a:spcAft>
              <a:buClr>
                <a:schemeClr val="dk2"/>
              </a:buClr>
              <a:buSzPts val="3600"/>
              <a:buFont typeface="Arial"/>
              <a:buNone/>
            </a:pPr>
            <a:r>
              <a:rPr b="1" i="0" lang="en-US" sz="3600" u="none">
                <a:solidFill>
                  <a:schemeClr val="dk2"/>
                </a:solidFill>
                <a:latin typeface="Arial"/>
                <a:ea typeface="Arial"/>
                <a:cs typeface="Arial"/>
                <a:sym typeface="Arial"/>
              </a:rPr>
              <a:t>Pil Bawah Lidah ( Sublingual )</a:t>
            </a:r>
            <a:endParaRPr/>
          </a:p>
        </p:txBody>
      </p:sp>
      <p:sp>
        <p:nvSpPr>
          <p:cNvPr id="376" name="Google Shape;376;p53"/>
          <p:cNvSpPr txBox="1"/>
          <p:nvPr>
            <p:ph idx="1" type="body"/>
          </p:nvPr>
        </p:nvSpPr>
        <p:spPr>
          <a:xfrm>
            <a:off x="838200" y="2362200"/>
            <a:ext cx="7692900" cy="3724200"/>
          </a:xfrm>
          <a:prstGeom prst="rect">
            <a:avLst/>
          </a:prstGeom>
          <a:noFill/>
          <a:ln>
            <a:noFill/>
          </a:ln>
        </p:spPr>
        <p:txBody>
          <a:bodyPr anchorCtr="0" anchor="t" bIns="45700" lIns="91425" spcFirstLastPara="1" rIns="91425" wrap="square" tIns="45700">
            <a:noAutofit/>
          </a:bodyPr>
          <a:lstStyle/>
          <a:p>
            <a:pPr indent="-209550" lvl="0" marL="342900" rtl="0" algn="l">
              <a:lnSpc>
                <a:spcPct val="100000"/>
              </a:lnSpc>
              <a:spcBef>
                <a:spcPts val="0"/>
              </a:spcBef>
              <a:spcAft>
                <a:spcPts val="0"/>
              </a:spcAft>
              <a:buClr>
                <a:schemeClr val="dk1"/>
              </a:buClr>
              <a:buSzPts val="2100"/>
              <a:buFont typeface="Noto Sans Symbols"/>
              <a:buNone/>
            </a:pPr>
            <a:r>
              <a:t/>
            </a:r>
            <a:endParaRPr b="0" i="0" sz="2800" u="none">
              <a:solidFill>
                <a:schemeClr val="dk1"/>
              </a:solidFill>
              <a:latin typeface="Arial"/>
              <a:ea typeface="Arial"/>
              <a:cs typeface="Arial"/>
              <a:sym typeface="Arial"/>
            </a:endParaRPr>
          </a:p>
          <a:p>
            <a:pPr indent="-342900" lvl="0" marL="342900" rtl="0" algn="l">
              <a:lnSpc>
                <a:spcPct val="100000"/>
              </a:lnSpc>
              <a:spcBef>
                <a:spcPts val="560"/>
              </a:spcBef>
              <a:spcAft>
                <a:spcPts val="0"/>
              </a:spcAft>
              <a:buClr>
                <a:schemeClr val="dk1"/>
              </a:buClr>
              <a:buSzPts val="2100"/>
              <a:buFont typeface="Noto Sans Symbols"/>
              <a:buChar char="●"/>
            </a:pPr>
            <a:r>
              <a:rPr b="1" i="0" lang="en-US" sz="2800" u="none">
                <a:solidFill>
                  <a:schemeClr val="dk1"/>
                </a:solidFill>
                <a:latin typeface="Arial"/>
                <a:ea typeface="Arial"/>
                <a:cs typeface="Arial"/>
                <a:sym typeface="Arial"/>
              </a:rPr>
              <a:t>Untuk Merawat Masalah Jantung</a:t>
            </a:r>
            <a:endParaRPr/>
          </a:p>
          <a:p>
            <a:pPr indent="-342900" lvl="0" marL="342900" rtl="0" algn="l">
              <a:lnSpc>
                <a:spcPct val="100000"/>
              </a:lnSpc>
              <a:spcBef>
                <a:spcPts val="560"/>
              </a:spcBef>
              <a:spcAft>
                <a:spcPts val="0"/>
              </a:spcAft>
              <a:buClr>
                <a:schemeClr val="dk1"/>
              </a:buClr>
              <a:buSzPts val="2100"/>
              <a:buFont typeface="Noto Sans Symbols"/>
              <a:buChar char="●"/>
            </a:pPr>
            <a:r>
              <a:rPr b="1" i="0" lang="en-US" sz="2800" u="none">
                <a:solidFill>
                  <a:schemeClr val="dk1"/>
                </a:solidFill>
                <a:latin typeface="Arial"/>
                <a:ea typeface="Arial"/>
                <a:cs typeface="Arial"/>
                <a:sym typeface="Arial"/>
              </a:rPr>
              <a:t>Larut Dengan Cepat Di Bawah Lidah</a:t>
            </a:r>
            <a:endParaRPr/>
          </a:p>
          <a:p>
            <a:pPr indent="-342900" lvl="0" marL="342900" rtl="0" algn="l">
              <a:lnSpc>
                <a:spcPct val="100000"/>
              </a:lnSpc>
              <a:spcBef>
                <a:spcPts val="560"/>
              </a:spcBef>
              <a:spcAft>
                <a:spcPts val="0"/>
              </a:spcAft>
              <a:buClr>
                <a:schemeClr val="dk1"/>
              </a:buClr>
              <a:buSzPts val="2100"/>
              <a:buFont typeface="Noto Sans Symbols"/>
              <a:buChar char="●"/>
            </a:pPr>
            <a:r>
              <a:rPr b="1" i="0" lang="en-US" sz="2800" u="none">
                <a:solidFill>
                  <a:schemeClr val="dk1"/>
                </a:solidFill>
                <a:latin typeface="Arial"/>
                <a:ea typeface="Arial"/>
                <a:cs typeface="Arial"/>
                <a:sym typeface="Arial"/>
              </a:rPr>
              <a:t>Tidak Ada Bahagian Yang Memasuki Perut</a:t>
            </a:r>
            <a:endParaRPr/>
          </a:p>
        </p:txBody>
      </p:sp>
      <p:sp>
        <p:nvSpPr>
          <p:cNvPr id="377" name="Google Shape;377;p53"/>
          <p:cNvSpPr txBox="1"/>
          <p:nvPr/>
        </p:nvSpPr>
        <p:spPr>
          <a:xfrm>
            <a:off x="5791200" y="6248400"/>
            <a:ext cx="2897100" cy="474600"/>
          </a:xfrm>
          <a:prstGeom prst="rect">
            <a:avLst/>
          </a:prstGeom>
          <a:noFill/>
          <a:ln>
            <a:noFill/>
          </a:ln>
        </p:spPr>
        <p:txBody>
          <a:bodyPr anchorCtr="0" anchor="b"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400"/>
              <a:buFont typeface="Arial"/>
              <a:buNone/>
            </a:pPr>
            <a:r>
              <a:rPr b="0" i="0" lang="en-US" sz="1400" u="none">
                <a:solidFill>
                  <a:schemeClr val="dk1"/>
                </a:solidFill>
                <a:latin typeface="Arial"/>
                <a:ea typeface="Arial"/>
                <a:cs typeface="Arial"/>
                <a:sym typeface="Arial"/>
              </a:rPr>
              <a:t>KLUSTER AL-QURAN, AL-SUNNAH DAN PENDIDIKAN ISLAM</a:t>
            </a:r>
            <a:endParaRPr/>
          </a:p>
        </p:txBody>
      </p:sp>
    </p:spTree>
  </p:cSld>
  <p:clrMapOvr>
    <a:masterClrMapping/>
  </p:clrMapOvr>
  <p:transition spd="slow">
    <p:wedg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375"/>
                                        </p:tgtEl>
                                        <p:attrNameLst>
                                          <p:attrName>style.visibility</p:attrName>
                                        </p:attrNameLst>
                                      </p:cBhvr>
                                      <p:to>
                                        <p:strVal val="visible"/>
                                      </p:to>
                                    </p:set>
                                    <p:animEffect filter="fade" transition="in">
                                      <p:cBhvr>
                                        <p:cTn dur="1230"/>
                                        <p:tgtEl>
                                          <p:spTgt spid="37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81" name="Shape 381"/>
        <p:cNvGrpSpPr/>
        <p:nvPr/>
      </p:nvGrpSpPr>
      <p:grpSpPr>
        <a:xfrm>
          <a:off x="0" y="0"/>
          <a:ext cx="0" cy="0"/>
          <a:chOff x="0" y="0"/>
          <a:chExt cx="0" cy="0"/>
        </a:xfrm>
      </p:grpSpPr>
      <p:sp>
        <p:nvSpPr>
          <p:cNvPr id="382" name="Google Shape;382;p54"/>
          <p:cNvSpPr/>
          <p:nvPr>
            <p:ph type="title"/>
          </p:nvPr>
        </p:nvSpPr>
        <p:spPr>
          <a:xfrm>
            <a:off x="762000" y="762000"/>
            <a:ext cx="7924800" cy="1143000"/>
          </a:xfrm>
          <a:prstGeom prst="roundRect">
            <a:avLst>
              <a:gd fmla="val 16667" name="adj"/>
            </a:avLst>
          </a:prstGeom>
          <a:noFill/>
          <a:ln>
            <a:noFill/>
          </a:ln>
        </p:spPr>
        <p:txBody>
          <a:bodyPr anchorCtr="0" anchor="b" bIns="45700" lIns="91425" spcFirstLastPara="1" rIns="91425" wrap="square" tIns="45700">
            <a:noAutofit/>
          </a:bodyPr>
          <a:lstStyle/>
          <a:p>
            <a:pPr indent="0" lvl="0" marL="0" rtl="0" algn="l">
              <a:lnSpc>
                <a:spcPct val="90000"/>
              </a:lnSpc>
              <a:spcBef>
                <a:spcPts val="0"/>
              </a:spcBef>
              <a:spcAft>
                <a:spcPts val="0"/>
              </a:spcAft>
              <a:buClr>
                <a:schemeClr val="dk2"/>
              </a:buClr>
              <a:buSzPts val="3600"/>
              <a:buFont typeface="Arial"/>
              <a:buNone/>
            </a:pPr>
            <a:r>
              <a:rPr b="1" i="0" lang="en-US" sz="3600" u="none">
                <a:solidFill>
                  <a:schemeClr val="dk2"/>
                </a:solidFill>
                <a:latin typeface="Arial"/>
                <a:ea typeface="Arial"/>
                <a:cs typeface="Arial"/>
                <a:sym typeface="Arial"/>
              </a:rPr>
              <a:t>Hukum Dan Alasan</a:t>
            </a:r>
            <a:endParaRPr/>
          </a:p>
        </p:txBody>
      </p:sp>
      <p:sp>
        <p:nvSpPr>
          <p:cNvPr id="383" name="Google Shape;383;p54"/>
          <p:cNvSpPr txBox="1"/>
          <p:nvPr>
            <p:ph idx="1" type="body"/>
          </p:nvPr>
        </p:nvSpPr>
        <p:spPr>
          <a:xfrm>
            <a:off x="838200" y="2362200"/>
            <a:ext cx="7692900" cy="3724200"/>
          </a:xfrm>
          <a:prstGeom prst="rect">
            <a:avLst/>
          </a:prstGeom>
          <a:noFill/>
          <a:ln>
            <a:noFill/>
          </a:ln>
        </p:spPr>
        <p:txBody>
          <a:bodyPr anchorCtr="0" anchor="t" bIns="45700" lIns="91425" spcFirstLastPara="1" rIns="91425" wrap="square" tIns="45700">
            <a:noAutofit/>
          </a:bodyPr>
          <a:lstStyle/>
          <a:p>
            <a:pPr indent="-342900" lvl="0" marL="342900" rtl="0" algn="l">
              <a:lnSpc>
                <a:spcPct val="100000"/>
              </a:lnSpc>
              <a:spcBef>
                <a:spcPts val="0"/>
              </a:spcBef>
              <a:spcAft>
                <a:spcPts val="0"/>
              </a:spcAft>
              <a:buClr>
                <a:schemeClr val="dk1"/>
              </a:buClr>
              <a:buSzPts val="2100"/>
              <a:buFont typeface="Noto Sans Symbols"/>
              <a:buChar char="●"/>
            </a:pPr>
            <a:r>
              <a:rPr b="1" i="0" lang="en-US" sz="2800" u="none">
                <a:solidFill>
                  <a:schemeClr val="dk1"/>
                </a:solidFill>
                <a:latin typeface="Arial"/>
                <a:ea typeface="Arial"/>
                <a:cs typeface="Arial"/>
                <a:sym typeface="Arial"/>
              </a:rPr>
              <a:t>Tidak Batal Puasa</a:t>
            </a:r>
            <a:endParaRPr/>
          </a:p>
          <a:p>
            <a:pPr indent="-209550" lvl="0" marL="342900" rtl="0" algn="l">
              <a:lnSpc>
                <a:spcPct val="100000"/>
              </a:lnSpc>
              <a:spcBef>
                <a:spcPts val="560"/>
              </a:spcBef>
              <a:spcAft>
                <a:spcPts val="0"/>
              </a:spcAft>
              <a:buClr>
                <a:schemeClr val="dk1"/>
              </a:buClr>
              <a:buSzPts val="2100"/>
              <a:buFont typeface="Noto Sans Symbols"/>
              <a:buNone/>
            </a:pPr>
            <a:r>
              <a:t/>
            </a:r>
            <a:endParaRPr b="1" i="0" sz="2800" u="none">
              <a:solidFill>
                <a:schemeClr val="dk1"/>
              </a:solidFill>
              <a:latin typeface="Arial"/>
              <a:ea typeface="Arial"/>
              <a:cs typeface="Arial"/>
              <a:sym typeface="Arial"/>
            </a:endParaRPr>
          </a:p>
          <a:p>
            <a:pPr indent="-342900" lvl="0" marL="342900" rtl="0" algn="l">
              <a:lnSpc>
                <a:spcPct val="100000"/>
              </a:lnSpc>
              <a:spcBef>
                <a:spcPts val="560"/>
              </a:spcBef>
              <a:spcAft>
                <a:spcPts val="0"/>
              </a:spcAft>
              <a:buSzPts val="2100"/>
              <a:buNone/>
            </a:pPr>
            <a:r>
              <a:rPr b="1" i="0" lang="en-US" sz="2800" u="none">
                <a:solidFill>
                  <a:schemeClr val="dk1"/>
                </a:solidFill>
                <a:latin typeface="Arial"/>
                <a:ea typeface="Arial"/>
                <a:cs typeface="Arial"/>
                <a:sym typeface="Arial"/>
              </a:rPr>
              <a:t>Kerana </a:t>
            </a:r>
            <a:endParaRPr/>
          </a:p>
          <a:p>
            <a:pPr indent="-342900" lvl="0" marL="342900" rtl="0" algn="l">
              <a:lnSpc>
                <a:spcPct val="100000"/>
              </a:lnSpc>
              <a:spcBef>
                <a:spcPts val="560"/>
              </a:spcBef>
              <a:spcAft>
                <a:spcPts val="0"/>
              </a:spcAft>
              <a:buSzPts val="2100"/>
              <a:buNone/>
            </a:pPr>
            <a:r>
              <a:rPr b="1" i="0" lang="en-US" sz="2800" u="none">
                <a:solidFill>
                  <a:schemeClr val="dk1"/>
                </a:solidFill>
                <a:latin typeface="Arial"/>
                <a:ea typeface="Arial"/>
                <a:cs typeface="Arial"/>
                <a:sym typeface="Arial"/>
              </a:rPr>
              <a:t>	Larut Di Dalam Mulut Sahaja</a:t>
            </a:r>
            <a:endParaRPr/>
          </a:p>
          <a:p>
            <a:pPr indent="-342900" lvl="0" marL="342900" rtl="0" algn="l">
              <a:lnSpc>
                <a:spcPct val="100000"/>
              </a:lnSpc>
              <a:spcBef>
                <a:spcPts val="560"/>
              </a:spcBef>
              <a:spcAft>
                <a:spcPts val="0"/>
              </a:spcAft>
              <a:buClr>
                <a:schemeClr val="dk1"/>
              </a:buClr>
              <a:buSzPts val="2100"/>
              <a:buFont typeface="Noto Sans Symbols"/>
              <a:buChar char="●"/>
            </a:pPr>
            <a:r>
              <a:rPr b="1" i="0" lang="en-US" sz="2800" u="none">
                <a:solidFill>
                  <a:schemeClr val="dk1"/>
                </a:solidFill>
                <a:latin typeface="Arial"/>
                <a:ea typeface="Arial"/>
                <a:cs typeface="Arial"/>
                <a:sym typeface="Arial"/>
              </a:rPr>
              <a:t>Tidak Masuk Ke Dalam Perut</a:t>
            </a:r>
            <a:endParaRPr/>
          </a:p>
          <a:p>
            <a:pPr indent="-342900" lvl="0" marL="342900" rtl="0" algn="l">
              <a:lnSpc>
                <a:spcPct val="100000"/>
              </a:lnSpc>
              <a:spcBef>
                <a:spcPts val="560"/>
              </a:spcBef>
              <a:spcAft>
                <a:spcPts val="0"/>
              </a:spcAft>
              <a:buClr>
                <a:schemeClr val="dk1"/>
              </a:buClr>
              <a:buSzPts val="2100"/>
              <a:buFont typeface="Noto Sans Symbols"/>
              <a:buChar char="●"/>
            </a:pPr>
            <a:r>
              <a:rPr b="1" i="0" lang="en-US" sz="2800" u="none">
                <a:solidFill>
                  <a:schemeClr val="dk1"/>
                </a:solidFill>
                <a:latin typeface="Arial"/>
                <a:ea typeface="Arial"/>
                <a:cs typeface="Arial"/>
                <a:sym typeface="Arial"/>
              </a:rPr>
              <a:t>Sama Dengan Penggunaan Inhaler Sebelum Ini</a:t>
            </a:r>
            <a:endParaRPr/>
          </a:p>
        </p:txBody>
      </p:sp>
      <p:sp>
        <p:nvSpPr>
          <p:cNvPr id="384" name="Google Shape;384;p54"/>
          <p:cNvSpPr txBox="1"/>
          <p:nvPr/>
        </p:nvSpPr>
        <p:spPr>
          <a:xfrm>
            <a:off x="5791200" y="6248400"/>
            <a:ext cx="2897100" cy="474600"/>
          </a:xfrm>
          <a:prstGeom prst="rect">
            <a:avLst/>
          </a:prstGeom>
          <a:noFill/>
          <a:ln>
            <a:noFill/>
          </a:ln>
        </p:spPr>
        <p:txBody>
          <a:bodyPr anchorCtr="0" anchor="b"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400"/>
              <a:buFont typeface="Arial"/>
              <a:buNone/>
            </a:pPr>
            <a:r>
              <a:rPr b="0" i="0" lang="en-US" sz="1400" u="none">
                <a:solidFill>
                  <a:schemeClr val="dk1"/>
                </a:solidFill>
                <a:latin typeface="Arial"/>
                <a:ea typeface="Arial"/>
                <a:cs typeface="Arial"/>
                <a:sym typeface="Arial"/>
              </a:rPr>
              <a:t>KLUSTER AL-QURAN, AL-SUNNAH DAN PENDIDIKAN ISLAM</a:t>
            </a:r>
            <a:endParaRPr/>
          </a:p>
        </p:txBody>
      </p:sp>
    </p:spTree>
  </p:cSld>
  <p:clrMapOvr>
    <a:masterClrMapping/>
  </p:clrMapOvr>
  <p:transition spd="slow">
    <p:wedg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382"/>
                                        </p:tgtEl>
                                        <p:attrNameLst>
                                          <p:attrName>style.visibility</p:attrName>
                                        </p:attrNameLst>
                                      </p:cBhvr>
                                      <p:to>
                                        <p:strVal val="visible"/>
                                      </p:to>
                                    </p:set>
                                    <p:animEffect filter="fade" transition="in">
                                      <p:cBhvr>
                                        <p:cTn dur="1230"/>
                                        <p:tgtEl>
                                          <p:spTgt spid="38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383">
                                            <p:txEl>
                                              <p:pRg end="0" st="0"/>
                                            </p:txEl>
                                          </p:spTgt>
                                        </p:tgtEl>
                                        <p:attrNameLst>
                                          <p:attrName>style.visibility</p:attrName>
                                        </p:attrNameLst>
                                      </p:cBhvr>
                                      <p:to>
                                        <p:strVal val="visible"/>
                                      </p:to>
                                    </p:set>
                                    <p:anim calcmode="lin" valueType="num">
                                      <p:cBhvr additive="base">
                                        <p:cTn dur="500"/>
                                        <p:tgtEl>
                                          <p:spTgt spid="383">
                                            <p:txEl>
                                              <p:pRg end="0" st="0"/>
                                            </p:txEl>
                                          </p:spTgt>
                                        </p:tgtEl>
                                        <p:attrNameLst>
                                          <p:attrName>ppt_w</p:attrName>
                                        </p:attrNameLst>
                                      </p:cBhvr>
                                      <p:tavLst>
                                        <p:tav fmla="" tm="0">
                                          <p:val>
                                            <p:strVal val="0"/>
                                          </p:val>
                                        </p:tav>
                                        <p:tav fmla="" tm="100000">
                                          <p:val>
                                            <p:strVal val="#ppt_w"/>
                                          </p:val>
                                        </p:tav>
                                      </p:tavLst>
                                    </p:anim>
                                    <p:anim calcmode="lin" valueType="num">
                                      <p:cBhvr additive="base">
                                        <p:cTn dur="500"/>
                                        <p:tgtEl>
                                          <p:spTgt spid="383">
                                            <p:txEl>
                                              <p:pRg end="0" st="0"/>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383">
                                            <p:txEl>
                                              <p:pRg end="1" st="1"/>
                                            </p:txEl>
                                          </p:spTgt>
                                        </p:tgtEl>
                                        <p:attrNameLst>
                                          <p:attrName>style.visibility</p:attrName>
                                        </p:attrNameLst>
                                      </p:cBhvr>
                                      <p:to>
                                        <p:strVal val="visible"/>
                                      </p:to>
                                    </p:set>
                                    <p:anim calcmode="lin" valueType="num">
                                      <p:cBhvr additive="base">
                                        <p:cTn dur="500"/>
                                        <p:tgtEl>
                                          <p:spTgt spid="383">
                                            <p:txEl>
                                              <p:pRg end="1" st="1"/>
                                            </p:txEl>
                                          </p:spTgt>
                                        </p:tgtEl>
                                        <p:attrNameLst>
                                          <p:attrName>ppt_w</p:attrName>
                                        </p:attrNameLst>
                                      </p:cBhvr>
                                      <p:tavLst>
                                        <p:tav fmla="" tm="0">
                                          <p:val>
                                            <p:strVal val="0"/>
                                          </p:val>
                                        </p:tav>
                                        <p:tav fmla="" tm="100000">
                                          <p:val>
                                            <p:strVal val="#ppt_w"/>
                                          </p:val>
                                        </p:tav>
                                      </p:tavLst>
                                    </p:anim>
                                    <p:anim calcmode="lin" valueType="num">
                                      <p:cBhvr additive="base">
                                        <p:cTn dur="500"/>
                                        <p:tgtEl>
                                          <p:spTgt spid="383">
                                            <p:txEl>
                                              <p:pRg end="1" st="1"/>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383">
                                            <p:txEl>
                                              <p:pRg end="2" st="2"/>
                                            </p:txEl>
                                          </p:spTgt>
                                        </p:tgtEl>
                                        <p:attrNameLst>
                                          <p:attrName>style.visibility</p:attrName>
                                        </p:attrNameLst>
                                      </p:cBhvr>
                                      <p:to>
                                        <p:strVal val="visible"/>
                                      </p:to>
                                    </p:set>
                                    <p:anim calcmode="lin" valueType="num">
                                      <p:cBhvr additive="base">
                                        <p:cTn dur="500"/>
                                        <p:tgtEl>
                                          <p:spTgt spid="383">
                                            <p:txEl>
                                              <p:pRg end="2" st="2"/>
                                            </p:txEl>
                                          </p:spTgt>
                                        </p:tgtEl>
                                        <p:attrNameLst>
                                          <p:attrName>ppt_w</p:attrName>
                                        </p:attrNameLst>
                                      </p:cBhvr>
                                      <p:tavLst>
                                        <p:tav fmla="" tm="0">
                                          <p:val>
                                            <p:strVal val="0"/>
                                          </p:val>
                                        </p:tav>
                                        <p:tav fmla="" tm="100000">
                                          <p:val>
                                            <p:strVal val="#ppt_w"/>
                                          </p:val>
                                        </p:tav>
                                      </p:tavLst>
                                    </p:anim>
                                    <p:anim calcmode="lin" valueType="num">
                                      <p:cBhvr additive="base">
                                        <p:cTn dur="500"/>
                                        <p:tgtEl>
                                          <p:spTgt spid="383">
                                            <p:txEl>
                                              <p:pRg end="2" st="2"/>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383">
                                            <p:txEl>
                                              <p:pRg end="3" st="3"/>
                                            </p:txEl>
                                          </p:spTgt>
                                        </p:tgtEl>
                                        <p:attrNameLst>
                                          <p:attrName>style.visibility</p:attrName>
                                        </p:attrNameLst>
                                      </p:cBhvr>
                                      <p:to>
                                        <p:strVal val="visible"/>
                                      </p:to>
                                    </p:set>
                                    <p:anim calcmode="lin" valueType="num">
                                      <p:cBhvr additive="base">
                                        <p:cTn dur="500"/>
                                        <p:tgtEl>
                                          <p:spTgt spid="383">
                                            <p:txEl>
                                              <p:pRg end="3" st="3"/>
                                            </p:txEl>
                                          </p:spTgt>
                                        </p:tgtEl>
                                        <p:attrNameLst>
                                          <p:attrName>ppt_w</p:attrName>
                                        </p:attrNameLst>
                                      </p:cBhvr>
                                      <p:tavLst>
                                        <p:tav fmla="" tm="0">
                                          <p:val>
                                            <p:strVal val="0"/>
                                          </p:val>
                                        </p:tav>
                                        <p:tav fmla="" tm="100000">
                                          <p:val>
                                            <p:strVal val="#ppt_w"/>
                                          </p:val>
                                        </p:tav>
                                      </p:tavLst>
                                    </p:anim>
                                    <p:anim calcmode="lin" valueType="num">
                                      <p:cBhvr additive="base">
                                        <p:cTn dur="500"/>
                                        <p:tgtEl>
                                          <p:spTgt spid="383">
                                            <p:txEl>
                                              <p:pRg end="3" st="3"/>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383">
                                            <p:txEl>
                                              <p:pRg end="4" st="4"/>
                                            </p:txEl>
                                          </p:spTgt>
                                        </p:tgtEl>
                                        <p:attrNameLst>
                                          <p:attrName>style.visibility</p:attrName>
                                        </p:attrNameLst>
                                      </p:cBhvr>
                                      <p:to>
                                        <p:strVal val="visible"/>
                                      </p:to>
                                    </p:set>
                                    <p:anim calcmode="lin" valueType="num">
                                      <p:cBhvr additive="base">
                                        <p:cTn dur="500"/>
                                        <p:tgtEl>
                                          <p:spTgt spid="383">
                                            <p:txEl>
                                              <p:pRg end="4" st="4"/>
                                            </p:txEl>
                                          </p:spTgt>
                                        </p:tgtEl>
                                        <p:attrNameLst>
                                          <p:attrName>ppt_w</p:attrName>
                                        </p:attrNameLst>
                                      </p:cBhvr>
                                      <p:tavLst>
                                        <p:tav fmla="" tm="0">
                                          <p:val>
                                            <p:strVal val="0"/>
                                          </p:val>
                                        </p:tav>
                                        <p:tav fmla="" tm="100000">
                                          <p:val>
                                            <p:strVal val="#ppt_w"/>
                                          </p:val>
                                        </p:tav>
                                      </p:tavLst>
                                    </p:anim>
                                    <p:anim calcmode="lin" valueType="num">
                                      <p:cBhvr additive="base">
                                        <p:cTn dur="500"/>
                                        <p:tgtEl>
                                          <p:spTgt spid="383">
                                            <p:txEl>
                                              <p:pRg end="4" st="4"/>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383">
                                            <p:txEl>
                                              <p:pRg end="5" st="5"/>
                                            </p:txEl>
                                          </p:spTgt>
                                        </p:tgtEl>
                                        <p:attrNameLst>
                                          <p:attrName>style.visibility</p:attrName>
                                        </p:attrNameLst>
                                      </p:cBhvr>
                                      <p:to>
                                        <p:strVal val="visible"/>
                                      </p:to>
                                    </p:set>
                                    <p:anim calcmode="lin" valueType="num">
                                      <p:cBhvr additive="base">
                                        <p:cTn dur="500"/>
                                        <p:tgtEl>
                                          <p:spTgt spid="383">
                                            <p:txEl>
                                              <p:pRg end="5" st="5"/>
                                            </p:txEl>
                                          </p:spTgt>
                                        </p:tgtEl>
                                        <p:attrNameLst>
                                          <p:attrName>ppt_w</p:attrName>
                                        </p:attrNameLst>
                                      </p:cBhvr>
                                      <p:tavLst>
                                        <p:tav fmla="" tm="0">
                                          <p:val>
                                            <p:strVal val="0"/>
                                          </p:val>
                                        </p:tav>
                                        <p:tav fmla="" tm="100000">
                                          <p:val>
                                            <p:strVal val="#ppt_w"/>
                                          </p:val>
                                        </p:tav>
                                      </p:tavLst>
                                    </p:anim>
                                    <p:anim calcmode="lin" valueType="num">
                                      <p:cBhvr additive="base">
                                        <p:cTn dur="500"/>
                                        <p:tgtEl>
                                          <p:spTgt spid="383">
                                            <p:txEl>
                                              <p:pRg end="5" st="5"/>
                                            </p:txEl>
                                          </p:spTgt>
                                        </p:tgtEl>
                                        <p:attrNameLst>
                                          <p:attrName>ppt_h</p:attrName>
                                        </p:attrNameLst>
                                      </p:cBhvr>
                                      <p:tavLst>
                                        <p:tav fmla="" tm="0">
                                          <p:val>
                                            <p:strVal val="0"/>
                                          </p:val>
                                        </p:tav>
                                        <p:tav fmla="" tm="100000">
                                          <p:val>
                                            <p:strVal val="#ppt_h"/>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88" name="Shape 388"/>
        <p:cNvGrpSpPr/>
        <p:nvPr/>
      </p:nvGrpSpPr>
      <p:grpSpPr>
        <a:xfrm>
          <a:off x="0" y="0"/>
          <a:ext cx="0" cy="0"/>
          <a:chOff x="0" y="0"/>
          <a:chExt cx="0" cy="0"/>
        </a:xfrm>
      </p:grpSpPr>
      <p:sp>
        <p:nvSpPr>
          <p:cNvPr id="389" name="Google Shape;389;p55"/>
          <p:cNvSpPr/>
          <p:nvPr>
            <p:ph type="title"/>
          </p:nvPr>
        </p:nvSpPr>
        <p:spPr>
          <a:xfrm>
            <a:off x="762000" y="762000"/>
            <a:ext cx="7924800" cy="1143000"/>
          </a:xfrm>
          <a:prstGeom prst="roundRect">
            <a:avLst>
              <a:gd fmla="val 16667" name="adj"/>
            </a:avLst>
          </a:prstGeom>
          <a:noFill/>
          <a:ln>
            <a:noFill/>
          </a:ln>
        </p:spPr>
        <p:txBody>
          <a:bodyPr anchorCtr="0" anchor="b" bIns="45700" lIns="91425" spcFirstLastPara="1" rIns="91425" wrap="square" tIns="45700">
            <a:noAutofit/>
          </a:bodyPr>
          <a:lstStyle/>
          <a:p>
            <a:pPr indent="0" lvl="0" marL="0" rtl="0" algn="l">
              <a:lnSpc>
                <a:spcPct val="90000"/>
              </a:lnSpc>
              <a:spcBef>
                <a:spcPts val="0"/>
              </a:spcBef>
              <a:spcAft>
                <a:spcPts val="0"/>
              </a:spcAft>
              <a:buClr>
                <a:schemeClr val="dk2"/>
              </a:buClr>
              <a:buSzPts val="3600"/>
              <a:buFont typeface="Arial"/>
              <a:buNone/>
            </a:pPr>
            <a:r>
              <a:rPr b="1" i="0" lang="en-US" sz="3600" u="none">
                <a:solidFill>
                  <a:schemeClr val="dk2"/>
                </a:solidFill>
                <a:latin typeface="Arial"/>
                <a:ea typeface="Arial"/>
                <a:cs typeface="Arial"/>
                <a:sym typeface="Arial"/>
              </a:rPr>
              <a:t>Endoskop Perut</a:t>
            </a:r>
            <a:endParaRPr/>
          </a:p>
        </p:txBody>
      </p:sp>
      <p:sp>
        <p:nvSpPr>
          <p:cNvPr id="390" name="Google Shape;390;p55"/>
          <p:cNvSpPr txBox="1"/>
          <p:nvPr>
            <p:ph idx="1" type="body"/>
          </p:nvPr>
        </p:nvSpPr>
        <p:spPr>
          <a:xfrm>
            <a:off x="838200" y="2362200"/>
            <a:ext cx="7692900" cy="3724200"/>
          </a:xfrm>
          <a:prstGeom prst="rect">
            <a:avLst/>
          </a:prstGeom>
          <a:noFill/>
          <a:ln>
            <a:noFill/>
          </a:ln>
        </p:spPr>
        <p:txBody>
          <a:bodyPr anchorCtr="0" anchor="t" bIns="45700" lIns="91425" spcFirstLastPara="1" rIns="91425" wrap="square" tIns="45700">
            <a:noAutofit/>
          </a:bodyPr>
          <a:lstStyle/>
          <a:p>
            <a:pPr indent="-342900" lvl="0" marL="342900" rtl="0" algn="l">
              <a:lnSpc>
                <a:spcPct val="100000"/>
              </a:lnSpc>
              <a:spcBef>
                <a:spcPts val="0"/>
              </a:spcBef>
              <a:spcAft>
                <a:spcPts val="0"/>
              </a:spcAft>
              <a:buClr>
                <a:schemeClr val="dk1"/>
              </a:buClr>
              <a:buSzPts val="2100"/>
              <a:buFont typeface="Noto Sans Symbols"/>
              <a:buChar char="●"/>
            </a:pPr>
            <a:r>
              <a:rPr b="1" i="0" lang="en-US" sz="2800" u="none">
                <a:solidFill>
                  <a:schemeClr val="dk1"/>
                </a:solidFill>
                <a:latin typeface="Arial"/>
                <a:ea typeface="Arial"/>
                <a:cs typeface="Arial"/>
                <a:sym typeface="Arial"/>
              </a:rPr>
              <a:t>Alat Yang Dimasukan Ke Dalam Tekak Melalui Mulut</a:t>
            </a:r>
            <a:endParaRPr/>
          </a:p>
          <a:p>
            <a:pPr indent="-342900" lvl="0" marL="342900" rtl="0" algn="l">
              <a:lnSpc>
                <a:spcPct val="100000"/>
              </a:lnSpc>
              <a:spcBef>
                <a:spcPts val="560"/>
              </a:spcBef>
              <a:spcAft>
                <a:spcPts val="0"/>
              </a:spcAft>
              <a:buClr>
                <a:schemeClr val="dk1"/>
              </a:buClr>
              <a:buSzPts val="2100"/>
              <a:buFont typeface="Noto Sans Symbols"/>
              <a:buChar char="●"/>
            </a:pPr>
            <a:r>
              <a:rPr b="1" i="0" lang="en-US" sz="2800" u="none">
                <a:solidFill>
                  <a:schemeClr val="dk1"/>
                </a:solidFill>
                <a:latin typeface="Arial"/>
                <a:ea typeface="Arial"/>
                <a:cs typeface="Arial"/>
                <a:sym typeface="Arial"/>
              </a:rPr>
              <a:t>Kemudian Kebahagian Kerongkong</a:t>
            </a:r>
            <a:endParaRPr/>
          </a:p>
          <a:p>
            <a:pPr indent="-342900" lvl="0" marL="342900" rtl="0" algn="l">
              <a:lnSpc>
                <a:spcPct val="100000"/>
              </a:lnSpc>
              <a:spcBef>
                <a:spcPts val="560"/>
              </a:spcBef>
              <a:spcAft>
                <a:spcPts val="0"/>
              </a:spcAft>
              <a:buClr>
                <a:schemeClr val="dk1"/>
              </a:buClr>
              <a:buSzPts val="2100"/>
              <a:buFont typeface="Noto Sans Symbols"/>
              <a:buChar char="●"/>
            </a:pPr>
            <a:r>
              <a:rPr b="1" i="0" lang="en-US" sz="2800" u="none">
                <a:solidFill>
                  <a:schemeClr val="dk1"/>
                </a:solidFill>
                <a:latin typeface="Arial"/>
                <a:ea typeface="Arial"/>
                <a:cs typeface="Arial"/>
                <a:sym typeface="Arial"/>
              </a:rPr>
              <a:t>Kemudian Ke Mulut</a:t>
            </a:r>
            <a:endParaRPr/>
          </a:p>
          <a:p>
            <a:pPr indent="-342900" lvl="0" marL="342900" rtl="0" algn="l">
              <a:lnSpc>
                <a:spcPct val="100000"/>
              </a:lnSpc>
              <a:spcBef>
                <a:spcPts val="560"/>
              </a:spcBef>
              <a:spcAft>
                <a:spcPts val="0"/>
              </a:spcAft>
              <a:buClr>
                <a:schemeClr val="dk1"/>
              </a:buClr>
              <a:buSzPts val="2100"/>
              <a:buFont typeface="Noto Sans Symbols"/>
              <a:buChar char="●"/>
            </a:pPr>
            <a:r>
              <a:rPr b="1" i="0" lang="en-US" sz="2800" u="none">
                <a:solidFill>
                  <a:schemeClr val="dk1"/>
                </a:solidFill>
                <a:latin typeface="Arial"/>
                <a:ea typeface="Arial"/>
                <a:cs typeface="Arial"/>
                <a:sym typeface="Arial"/>
              </a:rPr>
              <a:t>Digunakan Untuk Mengambil Gambar Berkaitan Masalah Di Dalam Perut</a:t>
            </a:r>
            <a:endParaRPr/>
          </a:p>
          <a:p>
            <a:pPr indent="-342900" lvl="0" marL="342900" rtl="0" algn="l">
              <a:lnSpc>
                <a:spcPct val="100000"/>
              </a:lnSpc>
              <a:spcBef>
                <a:spcPts val="560"/>
              </a:spcBef>
              <a:spcAft>
                <a:spcPts val="0"/>
              </a:spcAft>
              <a:buClr>
                <a:schemeClr val="dk1"/>
              </a:buClr>
              <a:buSzPts val="2100"/>
              <a:buFont typeface="Noto Sans Symbols"/>
              <a:buChar char="●"/>
            </a:pPr>
            <a:r>
              <a:rPr b="1" i="0" lang="en-US" sz="2800" u="none">
                <a:solidFill>
                  <a:schemeClr val="dk1"/>
                </a:solidFill>
                <a:latin typeface="Arial"/>
                <a:ea typeface="Arial"/>
                <a:cs typeface="Arial"/>
                <a:sym typeface="Arial"/>
              </a:rPr>
              <a:t>Mengambil Sampel Untuk Ujian Klinikal</a:t>
            </a:r>
            <a:endParaRPr/>
          </a:p>
        </p:txBody>
      </p:sp>
      <p:sp>
        <p:nvSpPr>
          <p:cNvPr id="391" name="Google Shape;391;p55"/>
          <p:cNvSpPr txBox="1"/>
          <p:nvPr/>
        </p:nvSpPr>
        <p:spPr>
          <a:xfrm>
            <a:off x="5791200" y="6248400"/>
            <a:ext cx="2897100" cy="474600"/>
          </a:xfrm>
          <a:prstGeom prst="rect">
            <a:avLst/>
          </a:prstGeom>
          <a:noFill/>
          <a:ln>
            <a:noFill/>
          </a:ln>
        </p:spPr>
        <p:txBody>
          <a:bodyPr anchorCtr="0" anchor="b"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400"/>
              <a:buFont typeface="Arial"/>
              <a:buNone/>
            </a:pPr>
            <a:r>
              <a:rPr b="0" i="0" lang="en-US" sz="1400" u="none">
                <a:solidFill>
                  <a:schemeClr val="dk1"/>
                </a:solidFill>
                <a:latin typeface="Arial"/>
                <a:ea typeface="Arial"/>
                <a:cs typeface="Arial"/>
                <a:sym typeface="Arial"/>
              </a:rPr>
              <a:t>KLUSTER AL-QURAN, AL-SUNNAH DAN PENDIDIKAN ISLAM</a:t>
            </a:r>
            <a:endParaRPr/>
          </a:p>
        </p:txBody>
      </p:sp>
    </p:spTree>
  </p:cSld>
  <p:clrMapOvr>
    <a:masterClrMapping/>
  </p:clrMapOvr>
  <p:transition spd="slow">
    <p:wedg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389"/>
                                        </p:tgtEl>
                                        <p:attrNameLst>
                                          <p:attrName>style.visibility</p:attrName>
                                        </p:attrNameLst>
                                      </p:cBhvr>
                                      <p:to>
                                        <p:strVal val="visible"/>
                                      </p:to>
                                    </p:set>
                                    <p:animEffect filter="fade" transition="in">
                                      <p:cBhvr>
                                        <p:cTn dur="1230"/>
                                        <p:tgtEl>
                                          <p:spTgt spid="38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390">
                                            <p:txEl>
                                              <p:pRg end="0" st="0"/>
                                            </p:txEl>
                                          </p:spTgt>
                                        </p:tgtEl>
                                        <p:attrNameLst>
                                          <p:attrName>style.visibility</p:attrName>
                                        </p:attrNameLst>
                                      </p:cBhvr>
                                      <p:to>
                                        <p:strVal val="visible"/>
                                      </p:to>
                                    </p:set>
                                    <p:anim calcmode="lin" valueType="num">
                                      <p:cBhvr additive="base">
                                        <p:cTn dur="500"/>
                                        <p:tgtEl>
                                          <p:spTgt spid="390">
                                            <p:txEl>
                                              <p:pRg end="0" st="0"/>
                                            </p:txEl>
                                          </p:spTgt>
                                        </p:tgtEl>
                                        <p:attrNameLst>
                                          <p:attrName>ppt_w</p:attrName>
                                        </p:attrNameLst>
                                      </p:cBhvr>
                                      <p:tavLst>
                                        <p:tav fmla="" tm="0">
                                          <p:val>
                                            <p:strVal val="0"/>
                                          </p:val>
                                        </p:tav>
                                        <p:tav fmla="" tm="100000">
                                          <p:val>
                                            <p:strVal val="#ppt_w"/>
                                          </p:val>
                                        </p:tav>
                                      </p:tavLst>
                                    </p:anim>
                                    <p:anim calcmode="lin" valueType="num">
                                      <p:cBhvr additive="base">
                                        <p:cTn dur="500"/>
                                        <p:tgtEl>
                                          <p:spTgt spid="390">
                                            <p:txEl>
                                              <p:pRg end="0" st="0"/>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390">
                                            <p:txEl>
                                              <p:pRg end="1" st="1"/>
                                            </p:txEl>
                                          </p:spTgt>
                                        </p:tgtEl>
                                        <p:attrNameLst>
                                          <p:attrName>style.visibility</p:attrName>
                                        </p:attrNameLst>
                                      </p:cBhvr>
                                      <p:to>
                                        <p:strVal val="visible"/>
                                      </p:to>
                                    </p:set>
                                    <p:anim calcmode="lin" valueType="num">
                                      <p:cBhvr additive="base">
                                        <p:cTn dur="500"/>
                                        <p:tgtEl>
                                          <p:spTgt spid="390">
                                            <p:txEl>
                                              <p:pRg end="1" st="1"/>
                                            </p:txEl>
                                          </p:spTgt>
                                        </p:tgtEl>
                                        <p:attrNameLst>
                                          <p:attrName>ppt_w</p:attrName>
                                        </p:attrNameLst>
                                      </p:cBhvr>
                                      <p:tavLst>
                                        <p:tav fmla="" tm="0">
                                          <p:val>
                                            <p:strVal val="0"/>
                                          </p:val>
                                        </p:tav>
                                        <p:tav fmla="" tm="100000">
                                          <p:val>
                                            <p:strVal val="#ppt_w"/>
                                          </p:val>
                                        </p:tav>
                                      </p:tavLst>
                                    </p:anim>
                                    <p:anim calcmode="lin" valueType="num">
                                      <p:cBhvr additive="base">
                                        <p:cTn dur="500"/>
                                        <p:tgtEl>
                                          <p:spTgt spid="390">
                                            <p:txEl>
                                              <p:pRg end="1" st="1"/>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390">
                                            <p:txEl>
                                              <p:pRg end="2" st="2"/>
                                            </p:txEl>
                                          </p:spTgt>
                                        </p:tgtEl>
                                        <p:attrNameLst>
                                          <p:attrName>style.visibility</p:attrName>
                                        </p:attrNameLst>
                                      </p:cBhvr>
                                      <p:to>
                                        <p:strVal val="visible"/>
                                      </p:to>
                                    </p:set>
                                    <p:anim calcmode="lin" valueType="num">
                                      <p:cBhvr additive="base">
                                        <p:cTn dur="500"/>
                                        <p:tgtEl>
                                          <p:spTgt spid="390">
                                            <p:txEl>
                                              <p:pRg end="2" st="2"/>
                                            </p:txEl>
                                          </p:spTgt>
                                        </p:tgtEl>
                                        <p:attrNameLst>
                                          <p:attrName>ppt_w</p:attrName>
                                        </p:attrNameLst>
                                      </p:cBhvr>
                                      <p:tavLst>
                                        <p:tav fmla="" tm="0">
                                          <p:val>
                                            <p:strVal val="0"/>
                                          </p:val>
                                        </p:tav>
                                        <p:tav fmla="" tm="100000">
                                          <p:val>
                                            <p:strVal val="#ppt_w"/>
                                          </p:val>
                                        </p:tav>
                                      </p:tavLst>
                                    </p:anim>
                                    <p:anim calcmode="lin" valueType="num">
                                      <p:cBhvr additive="base">
                                        <p:cTn dur="500"/>
                                        <p:tgtEl>
                                          <p:spTgt spid="390">
                                            <p:txEl>
                                              <p:pRg end="2" st="2"/>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390">
                                            <p:txEl>
                                              <p:pRg end="3" st="3"/>
                                            </p:txEl>
                                          </p:spTgt>
                                        </p:tgtEl>
                                        <p:attrNameLst>
                                          <p:attrName>style.visibility</p:attrName>
                                        </p:attrNameLst>
                                      </p:cBhvr>
                                      <p:to>
                                        <p:strVal val="visible"/>
                                      </p:to>
                                    </p:set>
                                    <p:anim calcmode="lin" valueType="num">
                                      <p:cBhvr additive="base">
                                        <p:cTn dur="500"/>
                                        <p:tgtEl>
                                          <p:spTgt spid="390">
                                            <p:txEl>
                                              <p:pRg end="3" st="3"/>
                                            </p:txEl>
                                          </p:spTgt>
                                        </p:tgtEl>
                                        <p:attrNameLst>
                                          <p:attrName>ppt_w</p:attrName>
                                        </p:attrNameLst>
                                      </p:cBhvr>
                                      <p:tavLst>
                                        <p:tav fmla="" tm="0">
                                          <p:val>
                                            <p:strVal val="0"/>
                                          </p:val>
                                        </p:tav>
                                        <p:tav fmla="" tm="100000">
                                          <p:val>
                                            <p:strVal val="#ppt_w"/>
                                          </p:val>
                                        </p:tav>
                                      </p:tavLst>
                                    </p:anim>
                                    <p:anim calcmode="lin" valueType="num">
                                      <p:cBhvr additive="base">
                                        <p:cTn dur="500"/>
                                        <p:tgtEl>
                                          <p:spTgt spid="390">
                                            <p:txEl>
                                              <p:pRg end="3" st="3"/>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390">
                                            <p:txEl>
                                              <p:pRg end="4" st="4"/>
                                            </p:txEl>
                                          </p:spTgt>
                                        </p:tgtEl>
                                        <p:attrNameLst>
                                          <p:attrName>style.visibility</p:attrName>
                                        </p:attrNameLst>
                                      </p:cBhvr>
                                      <p:to>
                                        <p:strVal val="visible"/>
                                      </p:to>
                                    </p:set>
                                    <p:anim calcmode="lin" valueType="num">
                                      <p:cBhvr additive="base">
                                        <p:cTn dur="500"/>
                                        <p:tgtEl>
                                          <p:spTgt spid="390">
                                            <p:txEl>
                                              <p:pRg end="4" st="4"/>
                                            </p:txEl>
                                          </p:spTgt>
                                        </p:tgtEl>
                                        <p:attrNameLst>
                                          <p:attrName>ppt_w</p:attrName>
                                        </p:attrNameLst>
                                      </p:cBhvr>
                                      <p:tavLst>
                                        <p:tav fmla="" tm="0">
                                          <p:val>
                                            <p:strVal val="0"/>
                                          </p:val>
                                        </p:tav>
                                        <p:tav fmla="" tm="100000">
                                          <p:val>
                                            <p:strVal val="#ppt_w"/>
                                          </p:val>
                                        </p:tav>
                                      </p:tavLst>
                                    </p:anim>
                                    <p:anim calcmode="lin" valueType="num">
                                      <p:cBhvr additive="base">
                                        <p:cTn dur="500"/>
                                        <p:tgtEl>
                                          <p:spTgt spid="390">
                                            <p:txEl>
                                              <p:pRg end="4" st="4"/>
                                            </p:txEl>
                                          </p:spTgt>
                                        </p:tgtEl>
                                        <p:attrNameLst>
                                          <p:attrName>ppt_h</p:attrName>
                                        </p:attrNameLst>
                                      </p:cBhvr>
                                      <p:tavLst>
                                        <p:tav fmla="" tm="0">
                                          <p:val>
                                            <p:strVal val="0"/>
                                          </p:val>
                                        </p:tav>
                                        <p:tav fmla="" tm="100000">
                                          <p:val>
                                            <p:strVal val="#ppt_h"/>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95" name="Shape 395"/>
        <p:cNvGrpSpPr/>
        <p:nvPr/>
      </p:nvGrpSpPr>
      <p:grpSpPr>
        <a:xfrm>
          <a:off x="0" y="0"/>
          <a:ext cx="0" cy="0"/>
          <a:chOff x="0" y="0"/>
          <a:chExt cx="0" cy="0"/>
        </a:xfrm>
      </p:grpSpPr>
      <p:sp>
        <p:nvSpPr>
          <p:cNvPr id="396" name="Google Shape;396;p56"/>
          <p:cNvSpPr/>
          <p:nvPr>
            <p:ph type="title"/>
          </p:nvPr>
        </p:nvSpPr>
        <p:spPr>
          <a:xfrm>
            <a:off x="762000" y="762000"/>
            <a:ext cx="7924800" cy="1143000"/>
          </a:xfrm>
          <a:prstGeom prst="roundRect">
            <a:avLst>
              <a:gd fmla="val 16667" name="adj"/>
            </a:avLst>
          </a:prstGeom>
          <a:noFill/>
          <a:ln>
            <a:noFill/>
          </a:ln>
        </p:spPr>
        <p:txBody>
          <a:bodyPr anchorCtr="0" anchor="b" bIns="45700" lIns="91425" spcFirstLastPara="1" rIns="91425" wrap="square" tIns="45700">
            <a:noAutofit/>
          </a:bodyPr>
          <a:lstStyle/>
          <a:p>
            <a:pPr indent="0" lvl="0" marL="0" rtl="0" algn="l">
              <a:lnSpc>
                <a:spcPct val="90000"/>
              </a:lnSpc>
              <a:spcBef>
                <a:spcPts val="0"/>
              </a:spcBef>
              <a:spcAft>
                <a:spcPts val="0"/>
              </a:spcAft>
              <a:buClr>
                <a:schemeClr val="dk2"/>
              </a:buClr>
              <a:buSzPts val="3600"/>
              <a:buFont typeface="Arial"/>
              <a:buNone/>
            </a:pPr>
            <a:r>
              <a:rPr b="1" i="0" lang="en-US" sz="3600" u="none">
                <a:solidFill>
                  <a:schemeClr val="dk2"/>
                </a:solidFill>
                <a:latin typeface="Arial"/>
                <a:ea typeface="Arial"/>
                <a:cs typeface="Arial"/>
                <a:sym typeface="Arial"/>
              </a:rPr>
              <a:t>Hukum Dan Alasan</a:t>
            </a:r>
            <a:endParaRPr/>
          </a:p>
        </p:txBody>
      </p:sp>
      <p:sp>
        <p:nvSpPr>
          <p:cNvPr id="397" name="Google Shape;397;p56"/>
          <p:cNvSpPr txBox="1"/>
          <p:nvPr>
            <p:ph idx="1" type="body"/>
          </p:nvPr>
        </p:nvSpPr>
        <p:spPr>
          <a:xfrm>
            <a:off x="838200" y="2362200"/>
            <a:ext cx="7692900" cy="3724200"/>
          </a:xfrm>
          <a:prstGeom prst="rect">
            <a:avLst/>
          </a:prstGeom>
          <a:noFill/>
          <a:ln>
            <a:noFill/>
          </a:ln>
        </p:spPr>
        <p:txBody>
          <a:bodyPr anchorCtr="0" anchor="t" bIns="45700" lIns="91425" spcFirstLastPara="1" rIns="91425" wrap="square" tIns="45700">
            <a:noAutofit/>
          </a:bodyPr>
          <a:lstStyle/>
          <a:p>
            <a:pPr indent="-342900" lvl="0" marL="342900" rtl="0" algn="l">
              <a:lnSpc>
                <a:spcPct val="80000"/>
              </a:lnSpc>
              <a:spcBef>
                <a:spcPts val="0"/>
              </a:spcBef>
              <a:spcAft>
                <a:spcPts val="0"/>
              </a:spcAft>
              <a:buClr>
                <a:schemeClr val="dk1"/>
              </a:buClr>
              <a:buSzPts val="1200"/>
              <a:buFont typeface="Noto Sans Symbols"/>
              <a:buChar char="●"/>
            </a:pPr>
            <a:r>
              <a:rPr b="1" i="0" lang="en-US" sz="1600" u="none">
                <a:solidFill>
                  <a:schemeClr val="dk1"/>
                </a:solidFill>
                <a:latin typeface="Arial"/>
                <a:ea typeface="Arial"/>
                <a:cs typeface="Arial"/>
                <a:sym typeface="Arial"/>
              </a:rPr>
              <a:t>Tidak Membatalkan Puasa Berdasarkan Pendapat Terpilih ( Al-Hasan Bin Salih, Ibn Taimiyyah Dan Ulama Mazhab Maliki, Syeikh Uhammad Bakhit, Bekas Mufti Mesir Dan Al-syeikh Muhammad Uthaimin )</a:t>
            </a:r>
            <a:endParaRPr/>
          </a:p>
          <a:p>
            <a:pPr indent="-266700" lvl="0" marL="342900" rtl="0" algn="l">
              <a:lnSpc>
                <a:spcPct val="80000"/>
              </a:lnSpc>
              <a:spcBef>
                <a:spcPts val="320"/>
              </a:spcBef>
              <a:spcAft>
                <a:spcPts val="0"/>
              </a:spcAft>
              <a:buClr>
                <a:schemeClr val="dk1"/>
              </a:buClr>
              <a:buSzPts val="1200"/>
              <a:buFont typeface="Noto Sans Symbols"/>
              <a:buNone/>
            </a:pPr>
            <a:r>
              <a:t/>
            </a:r>
            <a:endParaRPr b="1" i="0" sz="1600" u="none">
              <a:solidFill>
                <a:schemeClr val="dk1"/>
              </a:solidFill>
              <a:latin typeface="Arial"/>
              <a:ea typeface="Arial"/>
              <a:cs typeface="Arial"/>
              <a:sym typeface="Arial"/>
            </a:endParaRPr>
          </a:p>
          <a:p>
            <a:pPr indent="-342900" lvl="0" marL="342900" rtl="0" algn="l">
              <a:lnSpc>
                <a:spcPct val="80000"/>
              </a:lnSpc>
              <a:spcBef>
                <a:spcPts val="320"/>
              </a:spcBef>
              <a:spcAft>
                <a:spcPts val="0"/>
              </a:spcAft>
              <a:buClr>
                <a:schemeClr val="dk1"/>
              </a:buClr>
              <a:buSzPts val="1200"/>
              <a:buFont typeface="Noto Sans Symbols"/>
              <a:buChar char="●"/>
            </a:pPr>
            <a:r>
              <a:rPr b="1" i="0" lang="en-US" sz="1600" u="none">
                <a:solidFill>
                  <a:schemeClr val="dk1"/>
                </a:solidFill>
                <a:latin typeface="Arial"/>
                <a:ea typeface="Arial"/>
                <a:cs typeface="Arial"/>
                <a:sym typeface="Arial"/>
              </a:rPr>
              <a:t>Kerana</a:t>
            </a:r>
            <a:endParaRPr/>
          </a:p>
          <a:p>
            <a:pPr indent="-266700" lvl="0" marL="342900" rtl="0" algn="l">
              <a:lnSpc>
                <a:spcPct val="80000"/>
              </a:lnSpc>
              <a:spcBef>
                <a:spcPts val="320"/>
              </a:spcBef>
              <a:spcAft>
                <a:spcPts val="0"/>
              </a:spcAft>
              <a:buClr>
                <a:schemeClr val="dk1"/>
              </a:buClr>
              <a:buSzPts val="1200"/>
              <a:buFont typeface="Noto Sans Symbols"/>
              <a:buNone/>
            </a:pPr>
            <a:r>
              <a:t/>
            </a:r>
            <a:endParaRPr b="1" i="0" sz="1600" u="none">
              <a:solidFill>
                <a:schemeClr val="dk1"/>
              </a:solidFill>
              <a:latin typeface="Arial"/>
              <a:ea typeface="Arial"/>
              <a:cs typeface="Arial"/>
              <a:sym typeface="Arial"/>
            </a:endParaRPr>
          </a:p>
          <a:p>
            <a:pPr indent="-342900" lvl="0" marL="342900" rtl="0" algn="l">
              <a:lnSpc>
                <a:spcPct val="80000"/>
              </a:lnSpc>
              <a:spcBef>
                <a:spcPts val="320"/>
              </a:spcBef>
              <a:spcAft>
                <a:spcPts val="0"/>
              </a:spcAft>
              <a:buClr>
                <a:schemeClr val="dk1"/>
              </a:buClr>
              <a:buSzPts val="1200"/>
              <a:buFont typeface="Noto Sans Symbols"/>
              <a:buChar char="●"/>
            </a:pPr>
            <a:r>
              <a:rPr b="1" i="0" lang="en-US" sz="1600" u="none">
                <a:solidFill>
                  <a:schemeClr val="dk1"/>
                </a:solidFill>
                <a:latin typeface="Arial"/>
                <a:ea typeface="Arial"/>
                <a:cs typeface="Arial"/>
                <a:sym typeface="Arial"/>
              </a:rPr>
              <a:t>Bukan Termasuk Ke Dalam Ertikata Makanan Dan Minuman</a:t>
            </a:r>
            <a:endParaRPr/>
          </a:p>
          <a:p>
            <a:pPr indent="-266700" lvl="0" marL="342900" rtl="0" algn="l">
              <a:lnSpc>
                <a:spcPct val="80000"/>
              </a:lnSpc>
              <a:spcBef>
                <a:spcPts val="320"/>
              </a:spcBef>
              <a:spcAft>
                <a:spcPts val="0"/>
              </a:spcAft>
              <a:buClr>
                <a:schemeClr val="dk1"/>
              </a:buClr>
              <a:buSzPts val="1200"/>
              <a:buFont typeface="Noto Sans Symbols"/>
              <a:buNone/>
            </a:pPr>
            <a:r>
              <a:t/>
            </a:r>
            <a:endParaRPr b="1" i="0" sz="1600" u="none">
              <a:solidFill>
                <a:schemeClr val="dk1"/>
              </a:solidFill>
              <a:latin typeface="Arial"/>
              <a:ea typeface="Arial"/>
              <a:cs typeface="Arial"/>
              <a:sym typeface="Arial"/>
            </a:endParaRPr>
          </a:p>
          <a:p>
            <a:pPr indent="-342900" lvl="0" marL="342900" rtl="0" algn="l">
              <a:lnSpc>
                <a:spcPct val="80000"/>
              </a:lnSpc>
              <a:spcBef>
                <a:spcPts val="320"/>
              </a:spcBef>
              <a:spcAft>
                <a:spcPts val="0"/>
              </a:spcAft>
              <a:buClr>
                <a:schemeClr val="dk1"/>
              </a:buClr>
              <a:buSzPts val="1200"/>
              <a:buFont typeface="Noto Sans Symbols"/>
              <a:buChar char="●"/>
            </a:pPr>
            <a:r>
              <a:rPr b="1" i="0" lang="en-US" sz="1600" u="none">
                <a:solidFill>
                  <a:schemeClr val="dk1"/>
                </a:solidFill>
                <a:latin typeface="Arial"/>
                <a:ea typeface="Arial"/>
                <a:cs typeface="Arial"/>
                <a:sym typeface="Arial"/>
              </a:rPr>
              <a:t>Bukan Bahan Yang Boleh Membekalkan Makanan Kepada Badan</a:t>
            </a:r>
            <a:endParaRPr/>
          </a:p>
          <a:p>
            <a:pPr indent="-266700" lvl="0" marL="342900" rtl="0" algn="l">
              <a:lnSpc>
                <a:spcPct val="80000"/>
              </a:lnSpc>
              <a:spcBef>
                <a:spcPts val="320"/>
              </a:spcBef>
              <a:spcAft>
                <a:spcPts val="0"/>
              </a:spcAft>
              <a:buClr>
                <a:schemeClr val="dk1"/>
              </a:buClr>
              <a:buSzPts val="1200"/>
              <a:buFont typeface="Noto Sans Symbols"/>
              <a:buNone/>
            </a:pPr>
            <a:r>
              <a:t/>
            </a:r>
            <a:endParaRPr b="1" i="0" sz="1600" u="none">
              <a:solidFill>
                <a:schemeClr val="dk1"/>
              </a:solidFill>
              <a:latin typeface="Arial"/>
              <a:ea typeface="Arial"/>
              <a:cs typeface="Arial"/>
              <a:sym typeface="Arial"/>
            </a:endParaRPr>
          </a:p>
          <a:p>
            <a:pPr indent="-342900" lvl="0" marL="342900" rtl="0" algn="l">
              <a:lnSpc>
                <a:spcPct val="80000"/>
              </a:lnSpc>
              <a:spcBef>
                <a:spcPts val="320"/>
              </a:spcBef>
              <a:spcAft>
                <a:spcPts val="0"/>
              </a:spcAft>
              <a:buClr>
                <a:schemeClr val="dk1"/>
              </a:buClr>
              <a:buSzPts val="1200"/>
              <a:buFont typeface="Noto Sans Symbols"/>
              <a:buChar char="●"/>
            </a:pPr>
            <a:r>
              <a:rPr b="1" i="0" lang="en-US" sz="1600" u="none">
                <a:solidFill>
                  <a:schemeClr val="dk1"/>
                </a:solidFill>
                <a:latin typeface="Arial"/>
                <a:ea typeface="Arial"/>
                <a:cs typeface="Arial"/>
                <a:sym typeface="Arial"/>
              </a:rPr>
              <a:t>Sebahagian Endoskop Berada Dalam Perut Dan Sebahagian Lagi Berada Di Luar</a:t>
            </a:r>
            <a:endParaRPr/>
          </a:p>
          <a:p>
            <a:pPr indent="-266700" lvl="0" marL="342900" rtl="0" algn="l">
              <a:lnSpc>
                <a:spcPct val="80000"/>
              </a:lnSpc>
              <a:spcBef>
                <a:spcPts val="320"/>
              </a:spcBef>
              <a:spcAft>
                <a:spcPts val="0"/>
              </a:spcAft>
              <a:buClr>
                <a:schemeClr val="dk1"/>
              </a:buClr>
              <a:buSzPts val="1200"/>
              <a:buFont typeface="Noto Sans Symbols"/>
              <a:buNone/>
            </a:pPr>
            <a:r>
              <a:t/>
            </a:r>
            <a:endParaRPr b="1" i="0" sz="1600" u="none">
              <a:solidFill>
                <a:schemeClr val="dk1"/>
              </a:solidFill>
              <a:latin typeface="Arial"/>
              <a:ea typeface="Arial"/>
              <a:cs typeface="Arial"/>
              <a:sym typeface="Arial"/>
            </a:endParaRPr>
          </a:p>
          <a:p>
            <a:pPr indent="-342900" lvl="0" marL="342900" rtl="0" algn="l">
              <a:lnSpc>
                <a:spcPct val="80000"/>
              </a:lnSpc>
              <a:spcBef>
                <a:spcPts val="320"/>
              </a:spcBef>
              <a:spcAft>
                <a:spcPts val="0"/>
              </a:spcAft>
              <a:buClr>
                <a:schemeClr val="dk1"/>
              </a:buClr>
              <a:buSzPts val="1200"/>
              <a:buFont typeface="Noto Sans Symbols"/>
              <a:buChar char="●"/>
            </a:pPr>
            <a:r>
              <a:rPr b="1" i="0" lang="en-US" sz="1600" u="none">
                <a:solidFill>
                  <a:schemeClr val="dk1"/>
                </a:solidFill>
                <a:latin typeface="Arial"/>
                <a:ea typeface="Arial"/>
                <a:cs typeface="Arial"/>
                <a:sym typeface="Arial"/>
              </a:rPr>
              <a:t>Melibatkan Rawatan Sahaja</a:t>
            </a:r>
            <a:endParaRPr/>
          </a:p>
          <a:p>
            <a:pPr indent="-266700" lvl="0" marL="342900" rtl="0" algn="l">
              <a:lnSpc>
                <a:spcPct val="80000"/>
              </a:lnSpc>
              <a:spcBef>
                <a:spcPts val="320"/>
              </a:spcBef>
              <a:spcAft>
                <a:spcPts val="0"/>
              </a:spcAft>
              <a:buClr>
                <a:schemeClr val="dk1"/>
              </a:buClr>
              <a:buSzPts val="1200"/>
              <a:buFont typeface="Noto Sans Symbols"/>
              <a:buNone/>
            </a:pPr>
            <a:r>
              <a:t/>
            </a:r>
            <a:endParaRPr b="1" i="0" sz="1600" u="none">
              <a:solidFill>
                <a:schemeClr val="dk1"/>
              </a:solidFill>
              <a:latin typeface="Arial"/>
              <a:ea typeface="Arial"/>
              <a:cs typeface="Arial"/>
              <a:sym typeface="Arial"/>
            </a:endParaRPr>
          </a:p>
          <a:p>
            <a:pPr indent="-266700" lvl="0" marL="342900" rtl="0" algn="l">
              <a:lnSpc>
                <a:spcPct val="80000"/>
              </a:lnSpc>
              <a:spcBef>
                <a:spcPts val="320"/>
              </a:spcBef>
              <a:spcAft>
                <a:spcPts val="0"/>
              </a:spcAft>
              <a:buClr>
                <a:schemeClr val="dk1"/>
              </a:buClr>
              <a:buSzPts val="1200"/>
              <a:buFont typeface="Noto Sans Symbols"/>
              <a:buNone/>
            </a:pPr>
            <a:r>
              <a:t/>
            </a:r>
            <a:endParaRPr b="1" i="0" sz="1600" u="none">
              <a:solidFill>
                <a:schemeClr val="dk1"/>
              </a:solidFill>
              <a:latin typeface="Arial"/>
              <a:ea typeface="Arial"/>
              <a:cs typeface="Arial"/>
              <a:sym typeface="Arial"/>
            </a:endParaRPr>
          </a:p>
          <a:p>
            <a:pPr indent="-266700" lvl="0" marL="342900" rtl="0" algn="l">
              <a:lnSpc>
                <a:spcPct val="80000"/>
              </a:lnSpc>
              <a:spcBef>
                <a:spcPts val="320"/>
              </a:spcBef>
              <a:spcAft>
                <a:spcPts val="0"/>
              </a:spcAft>
              <a:buClr>
                <a:schemeClr val="dk1"/>
              </a:buClr>
              <a:buSzPts val="1200"/>
              <a:buFont typeface="Noto Sans Symbols"/>
              <a:buNone/>
            </a:pPr>
            <a:r>
              <a:t/>
            </a:r>
            <a:endParaRPr b="0" i="0" sz="1600" u="none">
              <a:solidFill>
                <a:schemeClr val="dk1"/>
              </a:solidFill>
              <a:latin typeface="Arial"/>
              <a:ea typeface="Arial"/>
              <a:cs typeface="Arial"/>
              <a:sym typeface="Arial"/>
            </a:endParaRPr>
          </a:p>
          <a:p>
            <a:pPr indent="-266700" lvl="0" marL="342900" rtl="0" algn="l">
              <a:spcBef>
                <a:spcPts val="320"/>
              </a:spcBef>
              <a:spcAft>
                <a:spcPts val="0"/>
              </a:spcAft>
              <a:buSzPts val="1200"/>
              <a:buNone/>
            </a:pPr>
            <a:r>
              <a:t/>
            </a:r>
            <a:endParaRPr b="0" i="0" sz="1600" u="none">
              <a:solidFill>
                <a:schemeClr val="dk1"/>
              </a:solidFill>
              <a:latin typeface="Arial"/>
              <a:ea typeface="Arial"/>
              <a:cs typeface="Arial"/>
              <a:sym typeface="Arial"/>
            </a:endParaRPr>
          </a:p>
        </p:txBody>
      </p:sp>
      <p:sp>
        <p:nvSpPr>
          <p:cNvPr id="398" name="Google Shape;398;p56"/>
          <p:cNvSpPr txBox="1"/>
          <p:nvPr/>
        </p:nvSpPr>
        <p:spPr>
          <a:xfrm>
            <a:off x="5791200" y="6248400"/>
            <a:ext cx="2897100" cy="474600"/>
          </a:xfrm>
          <a:prstGeom prst="rect">
            <a:avLst/>
          </a:prstGeom>
          <a:noFill/>
          <a:ln>
            <a:noFill/>
          </a:ln>
        </p:spPr>
        <p:txBody>
          <a:bodyPr anchorCtr="0" anchor="b"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400"/>
              <a:buFont typeface="Arial"/>
              <a:buNone/>
            </a:pPr>
            <a:r>
              <a:rPr b="0" i="0" lang="en-US" sz="1400" u="none">
                <a:solidFill>
                  <a:schemeClr val="dk1"/>
                </a:solidFill>
                <a:latin typeface="Arial"/>
                <a:ea typeface="Arial"/>
                <a:cs typeface="Arial"/>
                <a:sym typeface="Arial"/>
              </a:rPr>
              <a:t>KLUSTER AL-QURAN, AL-SUNNAH DAN PENDIDIKAN ISLAM</a:t>
            </a:r>
            <a:endParaRPr/>
          </a:p>
        </p:txBody>
      </p:sp>
    </p:spTree>
  </p:cSld>
  <p:clrMapOvr>
    <a:masterClrMapping/>
  </p:clrMapOvr>
  <p:transition spd="slow">
    <p:wedg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396"/>
                                        </p:tgtEl>
                                        <p:attrNameLst>
                                          <p:attrName>style.visibility</p:attrName>
                                        </p:attrNameLst>
                                      </p:cBhvr>
                                      <p:to>
                                        <p:strVal val="visible"/>
                                      </p:to>
                                    </p:set>
                                    <p:animEffect filter="fade" transition="in">
                                      <p:cBhvr>
                                        <p:cTn dur="1230"/>
                                        <p:tgtEl>
                                          <p:spTgt spid="39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397">
                                            <p:txEl>
                                              <p:pRg end="0" st="0"/>
                                            </p:txEl>
                                          </p:spTgt>
                                        </p:tgtEl>
                                        <p:attrNameLst>
                                          <p:attrName>style.visibility</p:attrName>
                                        </p:attrNameLst>
                                      </p:cBhvr>
                                      <p:to>
                                        <p:strVal val="visible"/>
                                      </p:to>
                                    </p:set>
                                    <p:anim calcmode="lin" valueType="num">
                                      <p:cBhvr additive="base">
                                        <p:cTn dur="500"/>
                                        <p:tgtEl>
                                          <p:spTgt spid="397">
                                            <p:txEl>
                                              <p:pRg end="0" st="0"/>
                                            </p:txEl>
                                          </p:spTgt>
                                        </p:tgtEl>
                                        <p:attrNameLst>
                                          <p:attrName>ppt_w</p:attrName>
                                        </p:attrNameLst>
                                      </p:cBhvr>
                                      <p:tavLst>
                                        <p:tav fmla="" tm="0">
                                          <p:val>
                                            <p:strVal val="0"/>
                                          </p:val>
                                        </p:tav>
                                        <p:tav fmla="" tm="100000">
                                          <p:val>
                                            <p:strVal val="#ppt_w"/>
                                          </p:val>
                                        </p:tav>
                                      </p:tavLst>
                                    </p:anim>
                                    <p:anim calcmode="lin" valueType="num">
                                      <p:cBhvr additive="base">
                                        <p:cTn dur="500"/>
                                        <p:tgtEl>
                                          <p:spTgt spid="397">
                                            <p:txEl>
                                              <p:pRg end="0" st="0"/>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397">
                                            <p:txEl>
                                              <p:pRg end="1" st="1"/>
                                            </p:txEl>
                                          </p:spTgt>
                                        </p:tgtEl>
                                        <p:attrNameLst>
                                          <p:attrName>style.visibility</p:attrName>
                                        </p:attrNameLst>
                                      </p:cBhvr>
                                      <p:to>
                                        <p:strVal val="visible"/>
                                      </p:to>
                                    </p:set>
                                    <p:anim calcmode="lin" valueType="num">
                                      <p:cBhvr additive="base">
                                        <p:cTn dur="500"/>
                                        <p:tgtEl>
                                          <p:spTgt spid="397">
                                            <p:txEl>
                                              <p:pRg end="1" st="1"/>
                                            </p:txEl>
                                          </p:spTgt>
                                        </p:tgtEl>
                                        <p:attrNameLst>
                                          <p:attrName>ppt_w</p:attrName>
                                        </p:attrNameLst>
                                      </p:cBhvr>
                                      <p:tavLst>
                                        <p:tav fmla="" tm="0">
                                          <p:val>
                                            <p:strVal val="0"/>
                                          </p:val>
                                        </p:tav>
                                        <p:tav fmla="" tm="100000">
                                          <p:val>
                                            <p:strVal val="#ppt_w"/>
                                          </p:val>
                                        </p:tav>
                                      </p:tavLst>
                                    </p:anim>
                                    <p:anim calcmode="lin" valueType="num">
                                      <p:cBhvr additive="base">
                                        <p:cTn dur="500"/>
                                        <p:tgtEl>
                                          <p:spTgt spid="397">
                                            <p:txEl>
                                              <p:pRg end="1" st="1"/>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397">
                                            <p:txEl>
                                              <p:pRg end="2" st="2"/>
                                            </p:txEl>
                                          </p:spTgt>
                                        </p:tgtEl>
                                        <p:attrNameLst>
                                          <p:attrName>style.visibility</p:attrName>
                                        </p:attrNameLst>
                                      </p:cBhvr>
                                      <p:to>
                                        <p:strVal val="visible"/>
                                      </p:to>
                                    </p:set>
                                    <p:anim calcmode="lin" valueType="num">
                                      <p:cBhvr additive="base">
                                        <p:cTn dur="500"/>
                                        <p:tgtEl>
                                          <p:spTgt spid="397">
                                            <p:txEl>
                                              <p:pRg end="2" st="2"/>
                                            </p:txEl>
                                          </p:spTgt>
                                        </p:tgtEl>
                                        <p:attrNameLst>
                                          <p:attrName>ppt_w</p:attrName>
                                        </p:attrNameLst>
                                      </p:cBhvr>
                                      <p:tavLst>
                                        <p:tav fmla="" tm="0">
                                          <p:val>
                                            <p:strVal val="0"/>
                                          </p:val>
                                        </p:tav>
                                        <p:tav fmla="" tm="100000">
                                          <p:val>
                                            <p:strVal val="#ppt_w"/>
                                          </p:val>
                                        </p:tav>
                                      </p:tavLst>
                                    </p:anim>
                                    <p:anim calcmode="lin" valueType="num">
                                      <p:cBhvr additive="base">
                                        <p:cTn dur="500"/>
                                        <p:tgtEl>
                                          <p:spTgt spid="397">
                                            <p:txEl>
                                              <p:pRg end="2" st="2"/>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397">
                                            <p:txEl>
                                              <p:pRg end="3" st="3"/>
                                            </p:txEl>
                                          </p:spTgt>
                                        </p:tgtEl>
                                        <p:attrNameLst>
                                          <p:attrName>style.visibility</p:attrName>
                                        </p:attrNameLst>
                                      </p:cBhvr>
                                      <p:to>
                                        <p:strVal val="visible"/>
                                      </p:to>
                                    </p:set>
                                    <p:anim calcmode="lin" valueType="num">
                                      <p:cBhvr additive="base">
                                        <p:cTn dur="500"/>
                                        <p:tgtEl>
                                          <p:spTgt spid="397">
                                            <p:txEl>
                                              <p:pRg end="3" st="3"/>
                                            </p:txEl>
                                          </p:spTgt>
                                        </p:tgtEl>
                                        <p:attrNameLst>
                                          <p:attrName>ppt_w</p:attrName>
                                        </p:attrNameLst>
                                      </p:cBhvr>
                                      <p:tavLst>
                                        <p:tav fmla="" tm="0">
                                          <p:val>
                                            <p:strVal val="0"/>
                                          </p:val>
                                        </p:tav>
                                        <p:tav fmla="" tm="100000">
                                          <p:val>
                                            <p:strVal val="#ppt_w"/>
                                          </p:val>
                                        </p:tav>
                                      </p:tavLst>
                                    </p:anim>
                                    <p:anim calcmode="lin" valueType="num">
                                      <p:cBhvr additive="base">
                                        <p:cTn dur="500"/>
                                        <p:tgtEl>
                                          <p:spTgt spid="397">
                                            <p:txEl>
                                              <p:pRg end="3" st="3"/>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397">
                                            <p:txEl>
                                              <p:pRg end="4" st="4"/>
                                            </p:txEl>
                                          </p:spTgt>
                                        </p:tgtEl>
                                        <p:attrNameLst>
                                          <p:attrName>style.visibility</p:attrName>
                                        </p:attrNameLst>
                                      </p:cBhvr>
                                      <p:to>
                                        <p:strVal val="visible"/>
                                      </p:to>
                                    </p:set>
                                    <p:anim calcmode="lin" valueType="num">
                                      <p:cBhvr additive="base">
                                        <p:cTn dur="500"/>
                                        <p:tgtEl>
                                          <p:spTgt spid="397">
                                            <p:txEl>
                                              <p:pRg end="4" st="4"/>
                                            </p:txEl>
                                          </p:spTgt>
                                        </p:tgtEl>
                                        <p:attrNameLst>
                                          <p:attrName>ppt_w</p:attrName>
                                        </p:attrNameLst>
                                      </p:cBhvr>
                                      <p:tavLst>
                                        <p:tav fmla="" tm="0">
                                          <p:val>
                                            <p:strVal val="0"/>
                                          </p:val>
                                        </p:tav>
                                        <p:tav fmla="" tm="100000">
                                          <p:val>
                                            <p:strVal val="#ppt_w"/>
                                          </p:val>
                                        </p:tav>
                                      </p:tavLst>
                                    </p:anim>
                                    <p:anim calcmode="lin" valueType="num">
                                      <p:cBhvr additive="base">
                                        <p:cTn dur="500"/>
                                        <p:tgtEl>
                                          <p:spTgt spid="397">
                                            <p:txEl>
                                              <p:pRg end="4" st="4"/>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397">
                                            <p:txEl>
                                              <p:pRg end="5" st="5"/>
                                            </p:txEl>
                                          </p:spTgt>
                                        </p:tgtEl>
                                        <p:attrNameLst>
                                          <p:attrName>style.visibility</p:attrName>
                                        </p:attrNameLst>
                                      </p:cBhvr>
                                      <p:to>
                                        <p:strVal val="visible"/>
                                      </p:to>
                                    </p:set>
                                    <p:anim calcmode="lin" valueType="num">
                                      <p:cBhvr additive="base">
                                        <p:cTn dur="500"/>
                                        <p:tgtEl>
                                          <p:spTgt spid="397">
                                            <p:txEl>
                                              <p:pRg end="5" st="5"/>
                                            </p:txEl>
                                          </p:spTgt>
                                        </p:tgtEl>
                                        <p:attrNameLst>
                                          <p:attrName>ppt_w</p:attrName>
                                        </p:attrNameLst>
                                      </p:cBhvr>
                                      <p:tavLst>
                                        <p:tav fmla="" tm="0">
                                          <p:val>
                                            <p:strVal val="0"/>
                                          </p:val>
                                        </p:tav>
                                        <p:tav fmla="" tm="100000">
                                          <p:val>
                                            <p:strVal val="#ppt_w"/>
                                          </p:val>
                                        </p:tav>
                                      </p:tavLst>
                                    </p:anim>
                                    <p:anim calcmode="lin" valueType="num">
                                      <p:cBhvr additive="base">
                                        <p:cTn dur="500"/>
                                        <p:tgtEl>
                                          <p:spTgt spid="397">
                                            <p:txEl>
                                              <p:pRg end="5" st="5"/>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397">
                                            <p:txEl>
                                              <p:pRg end="6" st="6"/>
                                            </p:txEl>
                                          </p:spTgt>
                                        </p:tgtEl>
                                        <p:attrNameLst>
                                          <p:attrName>style.visibility</p:attrName>
                                        </p:attrNameLst>
                                      </p:cBhvr>
                                      <p:to>
                                        <p:strVal val="visible"/>
                                      </p:to>
                                    </p:set>
                                    <p:anim calcmode="lin" valueType="num">
                                      <p:cBhvr additive="base">
                                        <p:cTn dur="500"/>
                                        <p:tgtEl>
                                          <p:spTgt spid="397">
                                            <p:txEl>
                                              <p:pRg end="6" st="6"/>
                                            </p:txEl>
                                          </p:spTgt>
                                        </p:tgtEl>
                                        <p:attrNameLst>
                                          <p:attrName>ppt_w</p:attrName>
                                        </p:attrNameLst>
                                      </p:cBhvr>
                                      <p:tavLst>
                                        <p:tav fmla="" tm="0">
                                          <p:val>
                                            <p:strVal val="0"/>
                                          </p:val>
                                        </p:tav>
                                        <p:tav fmla="" tm="100000">
                                          <p:val>
                                            <p:strVal val="#ppt_w"/>
                                          </p:val>
                                        </p:tav>
                                      </p:tavLst>
                                    </p:anim>
                                    <p:anim calcmode="lin" valueType="num">
                                      <p:cBhvr additive="base">
                                        <p:cTn dur="500"/>
                                        <p:tgtEl>
                                          <p:spTgt spid="397">
                                            <p:txEl>
                                              <p:pRg end="6" st="6"/>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397">
                                            <p:txEl>
                                              <p:pRg end="7" st="7"/>
                                            </p:txEl>
                                          </p:spTgt>
                                        </p:tgtEl>
                                        <p:attrNameLst>
                                          <p:attrName>style.visibility</p:attrName>
                                        </p:attrNameLst>
                                      </p:cBhvr>
                                      <p:to>
                                        <p:strVal val="visible"/>
                                      </p:to>
                                    </p:set>
                                    <p:anim calcmode="lin" valueType="num">
                                      <p:cBhvr additive="base">
                                        <p:cTn dur="500"/>
                                        <p:tgtEl>
                                          <p:spTgt spid="397">
                                            <p:txEl>
                                              <p:pRg end="7" st="7"/>
                                            </p:txEl>
                                          </p:spTgt>
                                        </p:tgtEl>
                                        <p:attrNameLst>
                                          <p:attrName>ppt_w</p:attrName>
                                        </p:attrNameLst>
                                      </p:cBhvr>
                                      <p:tavLst>
                                        <p:tav fmla="" tm="0">
                                          <p:val>
                                            <p:strVal val="0"/>
                                          </p:val>
                                        </p:tav>
                                        <p:tav fmla="" tm="100000">
                                          <p:val>
                                            <p:strVal val="#ppt_w"/>
                                          </p:val>
                                        </p:tav>
                                      </p:tavLst>
                                    </p:anim>
                                    <p:anim calcmode="lin" valueType="num">
                                      <p:cBhvr additive="base">
                                        <p:cTn dur="500"/>
                                        <p:tgtEl>
                                          <p:spTgt spid="397">
                                            <p:txEl>
                                              <p:pRg end="7" st="7"/>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397">
                                            <p:txEl>
                                              <p:pRg end="8" st="8"/>
                                            </p:txEl>
                                          </p:spTgt>
                                        </p:tgtEl>
                                        <p:attrNameLst>
                                          <p:attrName>style.visibility</p:attrName>
                                        </p:attrNameLst>
                                      </p:cBhvr>
                                      <p:to>
                                        <p:strVal val="visible"/>
                                      </p:to>
                                    </p:set>
                                    <p:anim calcmode="lin" valueType="num">
                                      <p:cBhvr additive="base">
                                        <p:cTn dur="500"/>
                                        <p:tgtEl>
                                          <p:spTgt spid="397">
                                            <p:txEl>
                                              <p:pRg end="8" st="8"/>
                                            </p:txEl>
                                          </p:spTgt>
                                        </p:tgtEl>
                                        <p:attrNameLst>
                                          <p:attrName>ppt_w</p:attrName>
                                        </p:attrNameLst>
                                      </p:cBhvr>
                                      <p:tavLst>
                                        <p:tav fmla="" tm="0">
                                          <p:val>
                                            <p:strVal val="0"/>
                                          </p:val>
                                        </p:tav>
                                        <p:tav fmla="" tm="100000">
                                          <p:val>
                                            <p:strVal val="#ppt_w"/>
                                          </p:val>
                                        </p:tav>
                                      </p:tavLst>
                                    </p:anim>
                                    <p:anim calcmode="lin" valueType="num">
                                      <p:cBhvr additive="base">
                                        <p:cTn dur="500"/>
                                        <p:tgtEl>
                                          <p:spTgt spid="397">
                                            <p:txEl>
                                              <p:pRg end="8" st="8"/>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397">
                                            <p:txEl>
                                              <p:pRg end="9" st="9"/>
                                            </p:txEl>
                                          </p:spTgt>
                                        </p:tgtEl>
                                        <p:attrNameLst>
                                          <p:attrName>style.visibility</p:attrName>
                                        </p:attrNameLst>
                                      </p:cBhvr>
                                      <p:to>
                                        <p:strVal val="visible"/>
                                      </p:to>
                                    </p:set>
                                    <p:anim calcmode="lin" valueType="num">
                                      <p:cBhvr additive="base">
                                        <p:cTn dur="500"/>
                                        <p:tgtEl>
                                          <p:spTgt spid="397">
                                            <p:txEl>
                                              <p:pRg end="9" st="9"/>
                                            </p:txEl>
                                          </p:spTgt>
                                        </p:tgtEl>
                                        <p:attrNameLst>
                                          <p:attrName>ppt_w</p:attrName>
                                        </p:attrNameLst>
                                      </p:cBhvr>
                                      <p:tavLst>
                                        <p:tav fmla="" tm="0">
                                          <p:val>
                                            <p:strVal val="0"/>
                                          </p:val>
                                        </p:tav>
                                        <p:tav fmla="" tm="100000">
                                          <p:val>
                                            <p:strVal val="#ppt_w"/>
                                          </p:val>
                                        </p:tav>
                                      </p:tavLst>
                                    </p:anim>
                                    <p:anim calcmode="lin" valueType="num">
                                      <p:cBhvr additive="base">
                                        <p:cTn dur="500"/>
                                        <p:tgtEl>
                                          <p:spTgt spid="397">
                                            <p:txEl>
                                              <p:pRg end="9" st="9"/>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397">
                                            <p:txEl>
                                              <p:pRg end="10" st="10"/>
                                            </p:txEl>
                                          </p:spTgt>
                                        </p:tgtEl>
                                        <p:attrNameLst>
                                          <p:attrName>style.visibility</p:attrName>
                                        </p:attrNameLst>
                                      </p:cBhvr>
                                      <p:to>
                                        <p:strVal val="visible"/>
                                      </p:to>
                                    </p:set>
                                    <p:anim calcmode="lin" valueType="num">
                                      <p:cBhvr additive="base">
                                        <p:cTn dur="500"/>
                                        <p:tgtEl>
                                          <p:spTgt spid="397">
                                            <p:txEl>
                                              <p:pRg end="10" st="10"/>
                                            </p:txEl>
                                          </p:spTgt>
                                        </p:tgtEl>
                                        <p:attrNameLst>
                                          <p:attrName>ppt_w</p:attrName>
                                        </p:attrNameLst>
                                      </p:cBhvr>
                                      <p:tavLst>
                                        <p:tav fmla="" tm="0">
                                          <p:val>
                                            <p:strVal val="0"/>
                                          </p:val>
                                        </p:tav>
                                        <p:tav fmla="" tm="100000">
                                          <p:val>
                                            <p:strVal val="#ppt_w"/>
                                          </p:val>
                                        </p:tav>
                                      </p:tavLst>
                                    </p:anim>
                                    <p:anim calcmode="lin" valueType="num">
                                      <p:cBhvr additive="base">
                                        <p:cTn dur="500"/>
                                        <p:tgtEl>
                                          <p:spTgt spid="397">
                                            <p:txEl>
                                              <p:pRg end="10" st="10"/>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397">
                                            <p:txEl>
                                              <p:pRg end="11" st="11"/>
                                            </p:txEl>
                                          </p:spTgt>
                                        </p:tgtEl>
                                        <p:attrNameLst>
                                          <p:attrName>style.visibility</p:attrName>
                                        </p:attrNameLst>
                                      </p:cBhvr>
                                      <p:to>
                                        <p:strVal val="visible"/>
                                      </p:to>
                                    </p:set>
                                    <p:anim calcmode="lin" valueType="num">
                                      <p:cBhvr additive="base">
                                        <p:cTn dur="500"/>
                                        <p:tgtEl>
                                          <p:spTgt spid="397">
                                            <p:txEl>
                                              <p:pRg end="11" st="11"/>
                                            </p:txEl>
                                          </p:spTgt>
                                        </p:tgtEl>
                                        <p:attrNameLst>
                                          <p:attrName>ppt_w</p:attrName>
                                        </p:attrNameLst>
                                      </p:cBhvr>
                                      <p:tavLst>
                                        <p:tav fmla="" tm="0">
                                          <p:val>
                                            <p:strVal val="0"/>
                                          </p:val>
                                        </p:tav>
                                        <p:tav fmla="" tm="100000">
                                          <p:val>
                                            <p:strVal val="#ppt_w"/>
                                          </p:val>
                                        </p:tav>
                                      </p:tavLst>
                                    </p:anim>
                                    <p:anim calcmode="lin" valueType="num">
                                      <p:cBhvr additive="base">
                                        <p:cTn dur="500"/>
                                        <p:tgtEl>
                                          <p:spTgt spid="397">
                                            <p:txEl>
                                              <p:pRg end="11" st="11"/>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397">
                                            <p:txEl>
                                              <p:pRg end="12" st="12"/>
                                            </p:txEl>
                                          </p:spTgt>
                                        </p:tgtEl>
                                        <p:attrNameLst>
                                          <p:attrName>style.visibility</p:attrName>
                                        </p:attrNameLst>
                                      </p:cBhvr>
                                      <p:to>
                                        <p:strVal val="visible"/>
                                      </p:to>
                                    </p:set>
                                    <p:anim calcmode="lin" valueType="num">
                                      <p:cBhvr additive="base">
                                        <p:cTn dur="500"/>
                                        <p:tgtEl>
                                          <p:spTgt spid="397">
                                            <p:txEl>
                                              <p:pRg end="12" st="12"/>
                                            </p:txEl>
                                          </p:spTgt>
                                        </p:tgtEl>
                                        <p:attrNameLst>
                                          <p:attrName>ppt_w</p:attrName>
                                        </p:attrNameLst>
                                      </p:cBhvr>
                                      <p:tavLst>
                                        <p:tav fmla="" tm="0">
                                          <p:val>
                                            <p:strVal val="0"/>
                                          </p:val>
                                        </p:tav>
                                        <p:tav fmla="" tm="100000">
                                          <p:val>
                                            <p:strVal val="#ppt_w"/>
                                          </p:val>
                                        </p:tav>
                                      </p:tavLst>
                                    </p:anim>
                                    <p:anim calcmode="lin" valueType="num">
                                      <p:cBhvr additive="base">
                                        <p:cTn dur="500"/>
                                        <p:tgtEl>
                                          <p:spTgt spid="397">
                                            <p:txEl>
                                              <p:pRg end="12" st="12"/>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397">
                                            <p:txEl>
                                              <p:pRg end="13" st="13"/>
                                            </p:txEl>
                                          </p:spTgt>
                                        </p:tgtEl>
                                        <p:attrNameLst>
                                          <p:attrName>style.visibility</p:attrName>
                                        </p:attrNameLst>
                                      </p:cBhvr>
                                      <p:to>
                                        <p:strVal val="visible"/>
                                      </p:to>
                                    </p:set>
                                    <p:anim calcmode="lin" valueType="num">
                                      <p:cBhvr additive="base">
                                        <p:cTn dur="500"/>
                                        <p:tgtEl>
                                          <p:spTgt spid="397">
                                            <p:txEl>
                                              <p:pRg end="13" st="13"/>
                                            </p:txEl>
                                          </p:spTgt>
                                        </p:tgtEl>
                                        <p:attrNameLst>
                                          <p:attrName>ppt_w</p:attrName>
                                        </p:attrNameLst>
                                      </p:cBhvr>
                                      <p:tavLst>
                                        <p:tav fmla="" tm="0">
                                          <p:val>
                                            <p:strVal val="0"/>
                                          </p:val>
                                        </p:tav>
                                        <p:tav fmla="" tm="100000">
                                          <p:val>
                                            <p:strVal val="#ppt_w"/>
                                          </p:val>
                                        </p:tav>
                                      </p:tavLst>
                                    </p:anim>
                                    <p:anim calcmode="lin" valueType="num">
                                      <p:cBhvr additive="base">
                                        <p:cTn dur="500"/>
                                        <p:tgtEl>
                                          <p:spTgt spid="397">
                                            <p:txEl>
                                              <p:pRg end="13" st="13"/>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397">
                                            <p:txEl>
                                              <p:pRg end="14" st="14"/>
                                            </p:txEl>
                                          </p:spTgt>
                                        </p:tgtEl>
                                        <p:attrNameLst>
                                          <p:attrName>style.visibility</p:attrName>
                                        </p:attrNameLst>
                                      </p:cBhvr>
                                      <p:to>
                                        <p:strVal val="visible"/>
                                      </p:to>
                                    </p:set>
                                    <p:anim calcmode="lin" valueType="num">
                                      <p:cBhvr additive="base">
                                        <p:cTn dur="500"/>
                                        <p:tgtEl>
                                          <p:spTgt spid="397">
                                            <p:txEl>
                                              <p:pRg end="14" st="14"/>
                                            </p:txEl>
                                          </p:spTgt>
                                        </p:tgtEl>
                                        <p:attrNameLst>
                                          <p:attrName>ppt_w</p:attrName>
                                        </p:attrNameLst>
                                      </p:cBhvr>
                                      <p:tavLst>
                                        <p:tav fmla="" tm="0">
                                          <p:val>
                                            <p:strVal val="0"/>
                                          </p:val>
                                        </p:tav>
                                        <p:tav fmla="" tm="100000">
                                          <p:val>
                                            <p:strVal val="#ppt_w"/>
                                          </p:val>
                                        </p:tav>
                                      </p:tavLst>
                                    </p:anim>
                                    <p:anim calcmode="lin" valueType="num">
                                      <p:cBhvr additive="base">
                                        <p:cTn dur="500"/>
                                        <p:tgtEl>
                                          <p:spTgt spid="397">
                                            <p:txEl>
                                              <p:pRg end="14" st="14"/>
                                            </p:txEl>
                                          </p:spTgt>
                                        </p:tgtEl>
                                        <p:attrNameLst>
                                          <p:attrName>ppt_h</p:attrName>
                                        </p:attrNameLst>
                                      </p:cBhvr>
                                      <p:tavLst>
                                        <p:tav fmla="" tm="0">
                                          <p:val>
                                            <p:strVal val="0"/>
                                          </p:val>
                                        </p:tav>
                                        <p:tav fmla="" tm="100000">
                                          <p:val>
                                            <p:strVal val="#ppt_h"/>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02" name="Shape 402"/>
        <p:cNvGrpSpPr/>
        <p:nvPr/>
      </p:nvGrpSpPr>
      <p:grpSpPr>
        <a:xfrm>
          <a:off x="0" y="0"/>
          <a:ext cx="0" cy="0"/>
          <a:chOff x="0" y="0"/>
          <a:chExt cx="0" cy="0"/>
        </a:xfrm>
      </p:grpSpPr>
      <p:sp>
        <p:nvSpPr>
          <p:cNvPr id="403" name="Google Shape;403;p57"/>
          <p:cNvSpPr/>
          <p:nvPr>
            <p:ph type="title"/>
          </p:nvPr>
        </p:nvSpPr>
        <p:spPr>
          <a:xfrm>
            <a:off x="762000" y="762000"/>
            <a:ext cx="7924800" cy="1143000"/>
          </a:xfrm>
          <a:prstGeom prst="roundRect">
            <a:avLst>
              <a:gd fmla="val 16667" name="adj"/>
            </a:avLst>
          </a:prstGeom>
          <a:noFill/>
          <a:ln>
            <a:noFill/>
          </a:ln>
        </p:spPr>
        <p:txBody>
          <a:bodyPr anchorCtr="0" anchor="b" bIns="45700" lIns="91425" spcFirstLastPara="1" rIns="91425" wrap="square" tIns="45700">
            <a:noAutofit/>
          </a:bodyPr>
          <a:lstStyle/>
          <a:p>
            <a:pPr indent="0" lvl="0" marL="0" rtl="0" algn="l">
              <a:lnSpc>
                <a:spcPct val="90000"/>
              </a:lnSpc>
              <a:spcBef>
                <a:spcPts val="0"/>
              </a:spcBef>
              <a:spcAft>
                <a:spcPts val="0"/>
              </a:spcAft>
              <a:buClr>
                <a:schemeClr val="dk2"/>
              </a:buClr>
              <a:buSzPts val="3200"/>
              <a:buFont typeface="Arial"/>
              <a:buNone/>
            </a:pPr>
            <a:r>
              <a:rPr b="1" i="0" lang="en-US" sz="3200" u="none">
                <a:solidFill>
                  <a:schemeClr val="dk2"/>
                </a:solidFill>
                <a:latin typeface="Arial"/>
                <a:ea typeface="Arial"/>
                <a:cs typeface="Arial"/>
                <a:sym typeface="Arial"/>
              </a:rPr>
              <a:t>Benda-benda Yang Memasuki Badan Melalui Hidung</a:t>
            </a:r>
            <a:endParaRPr/>
          </a:p>
        </p:txBody>
      </p:sp>
      <p:sp>
        <p:nvSpPr>
          <p:cNvPr id="404" name="Google Shape;404;p57"/>
          <p:cNvSpPr txBox="1"/>
          <p:nvPr>
            <p:ph idx="1" type="body"/>
          </p:nvPr>
        </p:nvSpPr>
        <p:spPr>
          <a:xfrm>
            <a:off x="838200" y="2362200"/>
            <a:ext cx="7692900" cy="3724200"/>
          </a:xfrm>
          <a:prstGeom prst="rect">
            <a:avLst/>
          </a:prstGeom>
          <a:noFill/>
          <a:ln>
            <a:noFill/>
          </a:ln>
        </p:spPr>
        <p:txBody>
          <a:bodyPr anchorCtr="0" anchor="t" bIns="45700" lIns="91425" spcFirstLastPara="1" rIns="91425" wrap="square" tIns="45700">
            <a:noAutofit/>
          </a:bodyPr>
          <a:lstStyle/>
          <a:p>
            <a:pPr indent="-342900" lvl="0" marL="342900" rtl="0" algn="l">
              <a:lnSpc>
                <a:spcPct val="100000"/>
              </a:lnSpc>
              <a:spcBef>
                <a:spcPts val="0"/>
              </a:spcBef>
              <a:spcAft>
                <a:spcPts val="0"/>
              </a:spcAft>
              <a:buClr>
                <a:schemeClr val="dk1"/>
              </a:buClr>
              <a:buSzPts val="2100"/>
              <a:buFont typeface="Noto Sans Symbols"/>
              <a:buChar char="●"/>
            </a:pPr>
            <a:r>
              <a:rPr b="1" i="0" lang="en-US" sz="2800" u="none">
                <a:solidFill>
                  <a:schemeClr val="dk1"/>
                </a:solidFill>
                <a:latin typeface="Arial"/>
                <a:ea typeface="Arial"/>
                <a:cs typeface="Arial"/>
                <a:sym typeface="Arial"/>
              </a:rPr>
              <a:t>Ubat Titis Hidung ( Nasal Drop )</a:t>
            </a:r>
            <a:endParaRPr/>
          </a:p>
          <a:p>
            <a:pPr indent="-209550" lvl="0" marL="342900" rtl="0" algn="l">
              <a:lnSpc>
                <a:spcPct val="100000"/>
              </a:lnSpc>
              <a:spcBef>
                <a:spcPts val="560"/>
              </a:spcBef>
              <a:spcAft>
                <a:spcPts val="0"/>
              </a:spcAft>
              <a:buClr>
                <a:schemeClr val="dk1"/>
              </a:buClr>
              <a:buSzPts val="2100"/>
              <a:buFont typeface="Noto Sans Symbols"/>
              <a:buNone/>
            </a:pPr>
            <a:r>
              <a:t/>
            </a:r>
            <a:endParaRPr b="1" i="0" sz="2800" u="none">
              <a:solidFill>
                <a:schemeClr val="dk1"/>
              </a:solidFill>
              <a:latin typeface="Arial"/>
              <a:ea typeface="Arial"/>
              <a:cs typeface="Arial"/>
              <a:sym typeface="Arial"/>
            </a:endParaRPr>
          </a:p>
          <a:p>
            <a:pPr indent="-342900" lvl="0" marL="342900" rtl="0" algn="l">
              <a:lnSpc>
                <a:spcPct val="100000"/>
              </a:lnSpc>
              <a:spcBef>
                <a:spcPts val="560"/>
              </a:spcBef>
              <a:spcAft>
                <a:spcPts val="0"/>
              </a:spcAft>
              <a:buClr>
                <a:schemeClr val="dk1"/>
              </a:buClr>
              <a:buSzPts val="2100"/>
              <a:buFont typeface="Noto Sans Symbols"/>
              <a:buChar char="●"/>
            </a:pPr>
            <a:r>
              <a:rPr b="1" i="0" lang="en-US" sz="2800" u="none">
                <a:solidFill>
                  <a:schemeClr val="dk1"/>
                </a:solidFill>
                <a:latin typeface="Arial"/>
                <a:ea typeface="Arial"/>
                <a:cs typeface="Arial"/>
                <a:sym typeface="Arial"/>
              </a:rPr>
              <a:t>Merawat Penyakit Tertentu Berkaitan Dengan Hidung</a:t>
            </a:r>
            <a:endParaRPr/>
          </a:p>
          <a:p>
            <a:pPr indent="-342900" lvl="0" marL="342900" rtl="0" algn="l">
              <a:lnSpc>
                <a:spcPct val="100000"/>
              </a:lnSpc>
              <a:spcBef>
                <a:spcPts val="560"/>
              </a:spcBef>
              <a:spcAft>
                <a:spcPts val="0"/>
              </a:spcAft>
              <a:buClr>
                <a:schemeClr val="dk1"/>
              </a:buClr>
              <a:buSzPts val="2100"/>
              <a:buFont typeface="Noto Sans Symbols"/>
              <a:buChar char="●"/>
            </a:pPr>
            <a:r>
              <a:rPr b="1" i="0" lang="en-US" sz="2800" u="none">
                <a:solidFill>
                  <a:schemeClr val="dk1"/>
                </a:solidFill>
                <a:latin typeface="Arial"/>
                <a:ea typeface="Arial"/>
                <a:cs typeface="Arial"/>
                <a:sym typeface="Arial"/>
              </a:rPr>
              <a:t>Hidung Adalah Jalan Kepada Tekak</a:t>
            </a:r>
            <a:endParaRPr/>
          </a:p>
          <a:p>
            <a:pPr indent="-342900" lvl="0" marL="342900" rtl="0" algn="l">
              <a:lnSpc>
                <a:spcPct val="100000"/>
              </a:lnSpc>
              <a:spcBef>
                <a:spcPts val="560"/>
              </a:spcBef>
              <a:spcAft>
                <a:spcPts val="0"/>
              </a:spcAft>
              <a:buClr>
                <a:schemeClr val="dk1"/>
              </a:buClr>
              <a:buSzPts val="2100"/>
              <a:buFont typeface="Noto Sans Symbols"/>
              <a:buChar char="●"/>
            </a:pPr>
            <a:r>
              <a:rPr b="1" i="0" lang="en-US" sz="2800" u="none">
                <a:solidFill>
                  <a:schemeClr val="dk1"/>
                </a:solidFill>
                <a:latin typeface="Arial"/>
                <a:ea typeface="Arial"/>
                <a:cs typeface="Arial"/>
                <a:sym typeface="Arial"/>
              </a:rPr>
              <a:t>Diakui Oleh Bidang Perubatan</a:t>
            </a:r>
            <a:endParaRPr/>
          </a:p>
        </p:txBody>
      </p:sp>
      <p:sp>
        <p:nvSpPr>
          <p:cNvPr id="405" name="Google Shape;405;p57"/>
          <p:cNvSpPr txBox="1"/>
          <p:nvPr/>
        </p:nvSpPr>
        <p:spPr>
          <a:xfrm>
            <a:off x="5791200" y="6248400"/>
            <a:ext cx="2897100" cy="474600"/>
          </a:xfrm>
          <a:prstGeom prst="rect">
            <a:avLst/>
          </a:prstGeom>
          <a:noFill/>
          <a:ln>
            <a:noFill/>
          </a:ln>
        </p:spPr>
        <p:txBody>
          <a:bodyPr anchorCtr="0" anchor="b"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400"/>
              <a:buFont typeface="Arial"/>
              <a:buNone/>
            </a:pPr>
            <a:r>
              <a:rPr b="0" i="0" lang="en-US" sz="1400" u="none">
                <a:solidFill>
                  <a:schemeClr val="dk1"/>
                </a:solidFill>
                <a:latin typeface="Arial"/>
                <a:ea typeface="Arial"/>
                <a:cs typeface="Arial"/>
                <a:sym typeface="Arial"/>
              </a:rPr>
              <a:t>KLUSTER AL-QURAN, AL-SUNNAH DAN PENDIDIKAN ISLAM</a:t>
            </a:r>
            <a:endParaRPr/>
          </a:p>
        </p:txBody>
      </p:sp>
    </p:spTree>
  </p:cSld>
  <p:clrMapOvr>
    <a:masterClrMapping/>
  </p:clrMapOvr>
  <p:transition spd="slow">
    <p:wedg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403"/>
                                        </p:tgtEl>
                                        <p:attrNameLst>
                                          <p:attrName>style.visibility</p:attrName>
                                        </p:attrNameLst>
                                      </p:cBhvr>
                                      <p:to>
                                        <p:strVal val="visible"/>
                                      </p:to>
                                    </p:set>
                                    <p:animEffect filter="fade" transition="in">
                                      <p:cBhvr>
                                        <p:cTn dur="1230"/>
                                        <p:tgtEl>
                                          <p:spTgt spid="40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04">
                                            <p:txEl>
                                              <p:pRg end="0" st="0"/>
                                            </p:txEl>
                                          </p:spTgt>
                                        </p:tgtEl>
                                        <p:attrNameLst>
                                          <p:attrName>style.visibility</p:attrName>
                                        </p:attrNameLst>
                                      </p:cBhvr>
                                      <p:to>
                                        <p:strVal val="visible"/>
                                      </p:to>
                                    </p:set>
                                    <p:anim calcmode="lin" valueType="num">
                                      <p:cBhvr additive="base">
                                        <p:cTn dur="500"/>
                                        <p:tgtEl>
                                          <p:spTgt spid="404">
                                            <p:txEl>
                                              <p:pRg end="0" st="0"/>
                                            </p:txEl>
                                          </p:spTgt>
                                        </p:tgtEl>
                                        <p:attrNameLst>
                                          <p:attrName>ppt_w</p:attrName>
                                        </p:attrNameLst>
                                      </p:cBhvr>
                                      <p:tavLst>
                                        <p:tav fmla="" tm="0">
                                          <p:val>
                                            <p:strVal val="0"/>
                                          </p:val>
                                        </p:tav>
                                        <p:tav fmla="" tm="100000">
                                          <p:val>
                                            <p:strVal val="#ppt_w"/>
                                          </p:val>
                                        </p:tav>
                                      </p:tavLst>
                                    </p:anim>
                                    <p:anim calcmode="lin" valueType="num">
                                      <p:cBhvr additive="base">
                                        <p:cTn dur="500"/>
                                        <p:tgtEl>
                                          <p:spTgt spid="404">
                                            <p:txEl>
                                              <p:pRg end="0" st="0"/>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04">
                                            <p:txEl>
                                              <p:pRg end="1" st="1"/>
                                            </p:txEl>
                                          </p:spTgt>
                                        </p:tgtEl>
                                        <p:attrNameLst>
                                          <p:attrName>style.visibility</p:attrName>
                                        </p:attrNameLst>
                                      </p:cBhvr>
                                      <p:to>
                                        <p:strVal val="visible"/>
                                      </p:to>
                                    </p:set>
                                    <p:anim calcmode="lin" valueType="num">
                                      <p:cBhvr additive="base">
                                        <p:cTn dur="500"/>
                                        <p:tgtEl>
                                          <p:spTgt spid="404">
                                            <p:txEl>
                                              <p:pRg end="1" st="1"/>
                                            </p:txEl>
                                          </p:spTgt>
                                        </p:tgtEl>
                                        <p:attrNameLst>
                                          <p:attrName>ppt_w</p:attrName>
                                        </p:attrNameLst>
                                      </p:cBhvr>
                                      <p:tavLst>
                                        <p:tav fmla="" tm="0">
                                          <p:val>
                                            <p:strVal val="0"/>
                                          </p:val>
                                        </p:tav>
                                        <p:tav fmla="" tm="100000">
                                          <p:val>
                                            <p:strVal val="#ppt_w"/>
                                          </p:val>
                                        </p:tav>
                                      </p:tavLst>
                                    </p:anim>
                                    <p:anim calcmode="lin" valueType="num">
                                      <p:cBhvr additive="base">
                                        <p:cTn dur="500"/>
                                        <p:tgtEl>
                                          <p:spTgt spid="404">
                                            <p:txEl>
                                              <p:pRg end="1" st="1"/>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04">
                                            <p:txEl>
                                              <p:pRg end="2" st="2"/>
                                            </p:txEl>
                                          </p:spTgt>
                                        </p:tgtEl>
                                        <p:attrNameLst>
                                          <p:attrName>style.visibility</p:attrName>
                                        </p:attrNameLst>
                                      </p:cBhvr>
                                      <p:to>
                                        <p:strVal val="visible"/>
                                      </p:to>
                                    </p:set>
                                    <p:anim calcmode="lin" valueType="num">
                                      <p:cBhvr additive="base">
                                        <p:cTn dur="500"/>
                                        <p:tgtEl>
                                          <p:spTgt spid="404">
                                            <p:txEl>
                                              <p:pRg end="2" st="2"/>
                                            </p:txEl>
                                          </p:spTgt>
                                        </p:tgtEl>
                                        <p:attrNameLst>
                                          <p:attrName>ppt_w</p:attrName>
                                        </p:attrNameLst>
                                      </p:cBhvr>
                                      <p:tavLst>
                                        <p:tav fmla="" tm="0">
                                          <p:val>
                                            <p:strVal val="0"/>
                                          </p:val>
                                        </p:tav>
                                        <p:tav fmla="" tm="100000">
                                          <p:val>
                                            <p:strVal val="#ppt_w"/>
                                          </p:val>
                                        </p:tav>
                                      </p:tavLst>
                                    </p:anim>
                                    <p:anim calcmode="lin" valueType="num">
                                      <p:cBhvr additive="base">
                                        <p:cTn dur="500"/>
                                        <p:tgtEl>
                                          <p:spTgt spid="404">
                                            <p:txEl>
                                              <p:pRg end="2" st="2"/>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04">
                                            <p:txEl>
                                              <p:pRg end="3" st="3"/>
                                            </p:txEl>
                                          </p:spTgt>
                                        </p:tgtEl>
                                        <p:attrNameLst>
                                          <p:attrName>style.visibility</p:attrName>
                                        </p:attrNameLst>
                                      </p:cBhvr>
                                      <p:to>
                                        <p:strVal val="visible"/>
                                      </p:to>
                                    </p:set>
                                    <p:anim calcmode="lin" valueType="num">
                                      <p:cBhvr additive="base">
                                        <p:cTn dur="500"/>
                                        <p:tgtEl>
                                          <p:spTgt spid="404">
                                            <p:txEl>
                                              <p:pRg end="3" st="3"/>
                                            </p:txEl>
                                          </p:spTgt>
                                        </p:tgtEl>
                                        <p:attrNameLst>
                                          <p:attrName>ppt_w</p:attrName>
                                        </p:attrNameLst>
                                      </p:cBhvr>
                                      <p:tavLst>
                                        <p:tav fmla="" tm="0">
                                          <p:val>
                                            <p:strVal val="0"/>
                                          </p:val>
                                        </p:tav>
                                        <p:tav fmla="" tm="100000">
                                          <p:val>
                                            <p:strVal val="#ppt_w"/>
                                          </p:val>
                                        </p:tav>
                                      </p:tavLst>
                                    </p:anim>
                                    <p:anim calcmode="lin" valueType="num">
                                      <p:cBhvr additive="base">
                                        <p:cTn dur="500"/>
                                        <p:tgtEl>
                                          <p:spTgt spid="404">
                                            <p:txEl>
                                              <p:pRg end="3" st="3"/>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04">
                                            <p:txEl>
                                              <p:pRg end="4" st="4"/>
                                            </p:txEl>
                                          </p:spTgt>
                                        </p:tgtEl>
                                        <p:attrNameLst>
                                          <p:attrName>style.visibility</p:attrName>
                                        </p:attrNameLst>
                                      </p:cBhvr>
                                      <p:to>
                                        <p:strVal val="visible"/>
                                      </p:to>
                                    </p:set>
                                    <p:anim calcmode="lin" valueType="num">
                                      <p:cBhvr additive="base">
                                        <p:cTn dur="500"/>
                                        <p:tgtEl>
                                          <p:spTgt spid="404">
                                            <p:txEl>
                                              <p:pRg end="4" st="4"/>
                                            </p:txEl>
                                          </p:spTgt>
                                        </p:tgtEl>
                                        <p:attrNameLst>
                                          <p:attrName>ppt_w</p:attrName>
                                        </p:attrNameLst>
                                      </p:cBhvr>
                                      <p:tavLst>
                                        <p:tav fmla="" tm="0">
                                          <p:val>
                                            <p:strVal val="0"/>
                                          </p:val>
                                        </p:tav>
                                        <p:tav fmla="" tm="100000">
                                          <p:val>
                                            <p:strVal val="#ppt_w"/>
                                          </p:val>
                                        </p:tav>
                                      </p:tavLst>
                                    </p:anim>
                                    <p:anim calcmode="lin" valueType="num">
                                      <p:cBhvr additive="base">
                                        <p:cTn dur="500"/>
                                        <p:tgtEl>
                                          <p:spTgt spid="404">
                                            <p:txEl>
                                              <p:pRg end="4" st="4"/>
                                            </p:txEl>
                                          </p:spTgt>
                                        </p:tgtEl>
                                        <p:attrNameLst>
                                          <p:attrName>ppt_h</p:attrName>
                                        </p:attrNameLst>
                                      </p:cBhvr>
                                      <p:tavLst>
                                        <p:tav fmla="" tm="0">
                                          <p:val>
                                            <p:strVal val="0"/>
                                          </p:val>
                                        </p:tav>
                                        <p:tav fmla="" tm="100000">
                                          <p:val>
                                            <p:strVal val="#ppt_h"/>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09" name="Shape 409"/>
        <p:cNvGrpSpPr/>
        <p:nvPr/>
      </p:nvGrpSpPr>
      <p:grpSpPr>
        <a:xfrm>
          <a:off x="0" y="0"/>
          <a:ext cx="0" cy="0"/>
          <a:chOff x="0" y="0"/>
          <a:chExt cx="0" cy="0"/>
        </a:xfrm>
      </p:grpSpPr>
      <p:sp>
        <p:nvSpPr>
          <p:cNvPr id="410" name="Google Shape;410;p58"/>
          <p:cNvSpPr/>
          <p:nvPr>
            <p:ph type="title"/>
          </p:nvPr>
        </p:nvSpPr>
        <p:spPr>
          <a:xfrm>
            <a:off x="762000" y="762000"/>
            <a:ext cx="7924800" cy="1143000"/>
          </a:xfrm>
          <a:prstGeom prst="roundRect">
            <a:avLst>
              <a:gd fmla="val 16667" name="adj"/>
            </a:avLst>
          </a:prstGeom>
          <a:noFill/>
          <a:ln>
            <a:noFill/>
          </a:ln>
        </p:spPr>
        <p:txBody>
          <a:bodyPr anchorCtr="0" anchor="b" bIns="45700" lIns="91425" spcFirstLastPara="1" rIns="91425" wrap="square" tIns="45700">
            <a:noAutofit/>
          </a:bodyPr>
          <a:lstStyle/>
          <a:p>
            <a:pPr indent="0" lvl="0" marL="0" rtl="0" algn="l">
              <a:lnSpc>
                <a:spcPct val="90000"/>
              </a:lnSpc>
              <a:spcBef>
                <a:spcPts val="0"/>
              </a:spcBef>
              <a:spcAft>
                <a:spcPts val="0"/>
              </a:spcAft>
              <a:buClr>
                <a:schemeClr val="dk2"/>
              </a:buClr>
              <a:buSzPts val="3600"/>
              <a:buFont typeface="Arial"/>
              <a:buNone/>
            </a:pPr>
            <a:r>
              <a:rPr b="1" i="0" lang="en-US" sz="3600" u="none">
                <a:solidFill>
                  <a:schemeClr val="dk2"/>
                </a:solidFill>
                <a:latin typeface="Arial"/>
                <a:ea typeface="Arial"/>
                <a:cs typeface="Arial"/>
                <a:sym typeface="Arial"/>
              </a:rPr>
              <a:t>Hukum Dan Alasan</a:t>
            </a:r>
            <a:endParaRPr/>
          </a:p>
        </p:txBody>
      </p:sp>
      <p:sp>
        <p:nvSpPr>
          <p:cNvPr id="411" name="Google Shape;411;p58"/>
          <p:cNvSpPr txBox="1"/>
          <p:nvPr>
            <p:ph idx="1" type="body"/>
          </p:nvPr>
        </p:nvSpPr>
        <p:spPr>
          <a:xfrm>
            <a:off x="838200" y="2362200"/>
            <a:ext cx="7692900" cy="3724200"/>
          </a:xfrm>
          <a:prstGeom prst="rect">
            <a:avLst/>
          </a:prstGeom>
          <a:noFill/>
          <a:ln>
            <a:noFill/>
          </a:ln>
        </p:spPr>
        <p:txBody>
          <a:bodyPr anchorCtr="0" anchor="t" bIns="45700" lIns="91425" spcFirstLastPara="1" rIns="91425" wrap="square" tIns="45700">
            <a:noAutofit/>
          </a:bodyPr>
          <a:lstStyle/>
          <a:p>
            <a:pPr indent="-342900" lvl="0" marL="342900" rtl="0" algn="l">
              <a:lnSpc>
                <a:spcPct val="80000"/>
              </a:lnSpc>
              <a:spcBef>
                <a:spcPts val="0"/>
              </a:spcBef>
              <a:spcAft>
                <a:spcPts val="0"/>
              </a:spcAft>
              <a:buClr>
                <a:schemeClr val="dk1"/>
              </a:buClr>
              <a:buSzPts val="1500"/>
              <a:buFont typeface="Noto Sans Symbols"/>
              <a:buChar char="●"/>
            </a:pPr>
            <a:r>
              <a:rPr b="1" i="0" lang="en-US" sz="2000" u="none">
                <a:solidFill>
                  <a:schemeClr val="dk1"/>
                </a:solidFill>
                <a:latin typeface="Arial"/>
                <a:ea typeface="Arial"/>
                <a:cs typeface="Arial"/>
                <a:sym typeface="Arial"/>
              </a:rPr>
              <a:t>Tidak Membatalkan Puasa  ( Al-syeikh Haitham Al-khayyat Dan Al-syeikh Ajil Al-nasyami )</a:t>
            </a:r>
            <a:endParaRPr/>
          </a:p>
          <a:p>
            <a:pPr indent="-247650" lvl="0" marL="342900" rtl="0" algn="l">
              <a:lnSpc>
                <a:spcPct val="80000"/>
              </a:lnSpc>
              <a:spcBef>
                <a:spcPts val="400"/>
              </a:spcBef>
              <a:spcAft>
                <a:spcPts val="0"/>
              </a:spcAft>
              <a:buClr>
                <a:schemeClr val="dk1"/>
              </a:buClr>
              <a:buSzPts val="1500"/>
              <a:buFont typeface="Noto Sans Symbols"/>
              <a:buNone/>
            </a:pPr>
            <a:r>
              <a:t/>
            </a:r>
            <a:endParaRPr b="1" i="0" sz="2000" u="none">
              <a:solidFill>
                <a:schemeClr val="dk1"/>
              </a:solidFill>
              <a:latin typeface="Arial"/>
              <a:ea typeface="Arial"/>
              <a:cs typeface="Arial"/>
              <a:sym typeface="Arial"/>
            </a:endParaRPr>
          </a:p>
          <a:p>
            <a:pPr indent="-342900" lvl="0" marL="342900" rtl="0" algn="l">
              <a:lnSpc>
                <a:spcPct val="80000"/>
              </a:lnSpc>
              <a:spcBef>
                <a:spcPts val="400"/>
              </a:spcBef>
              <a:spcAft>
                <a:spcPts val="0"/>
              </a:spcAft>
              <a:buClr>
                <a:schemeClr val="dk1"/>
              </a:buClr>
              <a:buSzPts val="1500"/>
              <a:buFont typeface="Noto Sans Symbols"/>
              <a:buChar char="●"/>
            </a:pPr>
            <a:r>
              <a:rPr b="1" i="0" lang="en-US" sz="2000" u="none">
                <a:solidFill>
                  <a:schemeClr val="dk1"/>
                </a:solidFill>
                <a:latin typeface="Arial"/>
                <a:ea typeface="Arial"/>
                <a:cs typeface="Arial"/>
                <a:sym typeface="Arial"/>
              </a:rPr>
              <a:t>Kerana</a:t>
            </a:r>
            <a:endParaRPr/>
          </a:p>
          <a:p>
            <a:pPr indent="-247650" lvl="0" marL="342900" rtl="0" algn="l">
              <a:lnSpc>
                <a:spcPct val="80000"/>
              </a:lnSpc>
              <a:spcBef>
                <a:spcPts val="400"/>
              </a:spcBef>
              <a:spcAft>
                <a:spcPts val="0"/>
              </a:spcAft>
              <a:buClr>
                <a:schemeClr val="dk1"/>
              </a:buClr>
              <a:buSzPts val="1500"/>
              <a:buFont typeface="Noto Sans Symbols"/>
              <a:buNone/>
            </a:pPr>
            <a:r>
              <a:t/>
            </a:r>
            <a:endParaRPr b="1" i="0" sz="2000" u="none">
              <a:solidFill>
                <a:schemeClr val="dk1"/>
              </a:solidFill>
              <a:latin typeface="Arial"/>
              <a:ea typeface="Arial"/>
              <a:cs typeface="Arial"/>
              <a:sym typeface="Arial"/>
            </a:endParaRPr>
          </a:p>
          <a:p>
            <a:pPr indent="-342900" lvl="0" marL="342900" rtl="0" algn="l">
              <a:lnSpc>
                <a:spcPct val="80000"/>
              </a:lnSpc>
              <a:spcBef>
                <a:spcPts val="400"/>
              </a:spcBef>
              <a:spcAft>
                <a:spcPts val="0"/>
              </a:spcAft>
              <a:buClr>
                <a:schemeClr val="dk1"/>
              </a:buClr>
              <a:buSzPts val="1500"/>
              <a:buFont typeface="Noto Sans Symbols"/>
              <a:buChar char="●"/>
            </a:pPr>
            <a:r>
              <a:rPr b="1" i="0" lang="en-US" sz="2000" u="none">
                <a:solidFill>
                  <a:schemeClr val="dk1"/>
                </a:solidFill>
                <a:latin typeface="Arial"/>
                <a:ea typeface="Arial"/>
                <a:cs typeface="Arial"/>
                <a:sym typeface="Arial"/>
              </a:rPr>
              <a:t>Titisan Yang Masuk Ke Dalam Perut Terlalu Sedikit – Kurang Dari 0.006 Cm</a:t>
            </a:r>
            <a:endParaRPr/>
          </a:p>
          <a:p>
            <a:pPr indent="-247650" lvl="0" marL="342900" rtl="0" algn="l">
              <a:lnSpc>
                <a:spcPct val="80000"/>
              </a:lnSpc>
              <a:spcBef>
                <a:spcPts val="400"/>
              </a:spcBef>
              <a:spcAft>
                <a:spcPts val="0"/>
              </a:spcAft>
              <a:buClr>
                <a:schemeClr val="dk1"/>
              </a:buClr>
              <a:buSzPts val="1500"/>
              <a:buFont typeface="Noto Sans Symbols"/>
              <a:buNone/>
            </a:pPr>
            <a:r>
              <a:t/>
            </a:r>
            <a:endParaRPr b="1" i="0" sz="2000" u="none">
              <a:solidFill>
                <a:schemeClr val="dk1"/>
              </a:solidFill>
              <a:latin typeface="Arial"/>
              <a:ea typeface="Arial"/>
              <a:cs typeface="Arial"/>
              <a:sym typeface="Arial"/>
            </a:endParaRPr>
          </a:p>
          <a:p>
            <a:pPr indent="-342900" lvl="0" marL="342900" rtl="0" algn="l">
              <a:lnSpc>
                <a:spcPct val="80000"/>
              </a:lnSpc>
              <a:spcBef>
                <a:spcPts val="400"/>
              </a:spcBef>
              <a:spcAft>
                <a:spcPts val="0"/>
              </a:spcAft>
              <a:buClr>
                <a:schemeClr val="dk1"/>
              </a:buClr>
              <a:buSzPts val="1500"/>
              <a:buFont typeface="Noto Sans Symbols"/>
              <a:buChar char="●"/>
            </a:pPr>
            <a:r>
              <a:rPr b="1" i="0" lang="en-US" sz="2000" u="none">
                <a:solidFill>
                  <a:schemeClr val="dk1"/>
                </a:solidFill>
                <a:latin typeface="Arial"/>
                <a:ea typeface="Arial"/>
                <a:cs typeface="Arial"/>
                <a:sym typeface="Arial"/>
              </a:rPr>
              <a:t>Air Dari Berkumur-kumur Lebih Banyak Melekat Pada Tekak – Tapi Dimaafkan</a:t>
            </a:r>
            <a:endParaRPr/>
          </a:p>
          <a:p>
            <a:pPr indent="-247650" lvl="0" marL="342900" rtl="0" algn="l">
              <a:lnSpc>
                <a:spcPct val="80000"/>
              </a:lnSpc>
              <a:spcBef>
                <a:spcPts val="400"/>
              </a:spcBef>
              <a:spcAft>
                <a:spcPts val="0"/>
              </a:spcAft>
              <a:buClr>
                <a:schemeClr val="dk1"/>
              </a:buClr>
              <a:buSzPts val="1500"/>
              <a:buFont typeface="Noto Sans Symbols"/>
              <a:buNone/>
            </a:pPr>
            <a:r>
              <a:t/>
            </a:r>
            <a:endParaRPr b="1" i="0" sz="2000" u="none">
              <a:solidFill>
                <a:schemeClr val="dk1"/>
              </a:solidFill>
              <a:latin typeface="Arial"/>
              <a:ea typeface="Arial"/>
              <a:cs typeface="Arial"/>
              <a:sym typeface="Arial"/>
            </a:endParaRPr>
          </a:p>
          <a:p>
            <a:pPr indent="-342900" lvl="0" marL="342900" rtl="0" algn="l">
              <a:lnSpc>
                <a:spcPct val="80000"/>
              </a:lnSpc>
              <a:spcBef>
                <a:spcPts val="400"/>
              </a:spcBef>
              <a:spcAft>
                <a:spcPts val="0"/>
              </a:spcAft>
              <a:buClr>
                <a:schemeClr val="dk1"/>
              </a:buClr>
              <a:buSzPts val="1500"/>
              <a:buFont typeface="Noto Sans Symbols"/>
              <a:buChar char="●"/>
            </a:pPr>
            <a:r>
              <a:rPr b="1" i="0" lang="en-US" sz="2000" u="none">
                <a:solidFill>
                  <a:schemeClr val="dk1"/>
                </a:solidFill>
                <a:latin typeface="Arial"/>
                <a:ea typeface="Arial"/>
                <a:cs typeface="Arial"/>
                <a:sym typeface="Arial"/>
              </a:rPr>
              <a:t>Ubat Titisan Tidak Mengandungi Makanan</a:t>
            </a:r>
            <a:endParaRPr/>
          </a:p>
          <a:p>
            <a:pPr indent="-247650" lvl="0" marL="342900" rtl="0" algn="l">
              <a:lnSpc>
                <a:spcPct val="80000"/>
              </a:lnSpc>
              <a:spcBef>
                <a:spcPts val="400"/>
              </a:spcBef>
              <a:spcAft>
                <a:spcPts val="0"/>
              </a:spcAft>
              <a:buClr>
                <a:schemeClr val="dk1"/>
              </a:buClr>
              <a:buSzPts val="1500"/>
              <a:buFont typeface="Noto Sans Symbols"/>
              <a:buNone/>
            </a:pPr>
            <a:r>
              <a:t/>
            </a:r>
            <a:endParaRPr b="1" i="0" sz="2000" u="none">
              <a:solidFill>
                <a:schemeClr val="dk1"/>
              </a:solidFill>
              <a:latin typeface="Arial"/>
              <a:ea typeface="Arial"/>
              <a:cs typeface="Arial"/>
              <a:sym typeface="Arial"/>
            </a:endParaRPr>
          </a:p>
          <a:p>
            <a:pPr indent="-247650" lvl="0" marL="342900" rtl="0" algn="l">
              <a:spcBef>
                <a:spcPts val="400"/>
              </a:spcBef>
              <a:spcAft>
                <a:spcPts val="0"/>
              </a:spcAft>
              <a:buSzPts val="1500"/>
              <a:buNone/>
            </a:pPr>
            <a:r>
              <a:t/>
            </a:r>
            <a:endParaRPr b="1" i="0" sz="2000" u="none">
              <a:solidFill>
                <a:schemeClr val="dk1"/>
              </a:solidFill>
              <a:latin typeface="Arial"/>
              <a:ea typeface="Arial"/>
              <a:cs typeface="Arial"/>
              <a:sym typeface="Arial"/>
            </a:endParaRPr>
          </a:p>
        </p:txBody>
      </p:sp>
      <p:sp>
        <p:nvSpPr>
          <p:cNvPr id="412" name="Google Shape;412;p58"/>
          <p:cNvSpPr txBox="1"/>
          <p:nvPr/>
        </p:nvSpPr>
        <p:spPr>
          <a:xfrm>
            <a:off x="5791200" y="6248400"/>
            <a:ext cx="2897100" cy="474600"/>
          </a:xfrm>
          <a:prstGeom prst="rect">
            <a:avLst/>
          </a:prstGeom>
          <a:noFill/>
          <a:ln>
            <a:noFill/>
          </a:ln>
        </p:spPr>
        <p:txBody>
          <a:bodyPr anchorCtr="0" anchor="b"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400"/>
              <a:buFont typeface="Arial"/>
              <a:buNone/>
            </a:pPr>
            <a:r>
              <a:rPr b="0" i="0" lang="en-US" sz="1400" u="none">
                <a:solidFill>
                  <a:schemeClr val="dk1"/>
                </a:solidFill>
                <a:latin typeface="Arial"/>
                <a:ea typeface="Arial"/>
                <a:cs typeface="Arial"/>
                <a:sym typeface="Arial"/>
              </a:rPr>
              <a:t>KLUSTER AL-QURAN, AL-SUNNAH DAN PENDIDIKAN ISLAM</a:t>
            </a:r>
            <a:endParaRPr/>
          </a:p>
        </p:txBody>
      </p:sp>
    </p:spTree>
  </p:cSld>
  <p:clrMapOvr>
    <a:masterClrMapping/>
  </p:clrMapOvr>
  <p:transition spd="slow">
    <p:wedg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410"/>
                                        </p:tgtEl>
                                        <p:attrNameLst>
                                          <p:attrName>style.visibility</p:attrName>
                                        </p:attrNameLst>
                                      </p:cBhvr>
                                      <p:to>
                                        <p:strVal val="visible"/>
                                      </p:to>
                                    </p:set>
                                    <p:animEffect filter="fade" transition="in">
                                      <p:cBhvr>
                                        <p:cTn dur="1230"/>
                                        <p:tgtEl>
                                          <p:spTgt spid="41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11">
                                            <p:txEl>
                                              <p:pRg end="0" st="0"/>
                                            </p:txEl>
                                          </p:spTgt>
                                        </p:tgtEl>
                                        <p:attrNameLst>
                                          <p:attrName>style.visibility</p:attrName>
                                        </p:attrNameLst>
                                      </p:cBhvr>
                                      <p:to>
                                        <p:strVal val="visible"/>
                                      </p:to>
                                    </p:set>
                                    <p:anim calcmode="lin" valueType="num">
                                      <p:cBhvr additive="base">
                                        <p:cTn dur="500"/>
                                        <p:tgtEl>
                                          <p:spTgt spid="411">
                                            <p:txEl>
                                              <p:pRg end="0" st="0"/>
                                            </p:txEl>
                                          </p:spTgt>
                                        </p:tgtEl>
                                        <p:attrNameLst>
                                          <p:attrName>ppt_w</p:attrName>
                                        </p:attrNameLst>
                                      </p:cBhvr>
                                      <p:tavLst>
                                        <p:tav fmla="" tm="0">
                                          <p:val>
                                            <p:strVal val="0"/>
                                          </p:val>
                                        </p:tav>
                                        <p:tav fmla="" tm="100000">
                                          <p:val>
                                            <p:strVal val="#ppt_w"/>
                                          </p:val>
                                        </p:tav>
                                      </p:tavLst>
                                    </p:anim>
                                    <p:anim calcmode="lin" valueType="num">
                                      <p:cBhvr additive="base">
                                        <p:cTn dur="500"/>
                                        <p:tgtEl>
                                          <p:spTgt spid="411">
                                            <p:txEl>
                                              <p:pRg end="0" st="0"/>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11">
                                            <p:txEl>
                                              <p:pRg end="1" st="1"/>
                                            </p:txEl>
                                          </p:spTgt>
                                        </p:tgtEl>
                                        <p:attrNameLst>
                                          <p:attrName>style.visibility</p:attrName>
                                        </p:attrNameLst>
                                      </p:cBhvr>
                                      <p:to>
                                        <p:strVal val="visible"/>
                                      </p:to>
                                    </p:set>
                                    <p:anim calcmode="lin" valueType="num">
                                      <p:cBhvr additive="base">
                                        <p:cTn dur="500"/>
                                        <p:tgtEl>
                                          <p:spTgt spid="411">
                                            <p:txEl>
                                              <p:pRg end="1" st="1"/>
                                            </p:txEl>
                                          </p:spTgt>
                                        </p:tgtEl>
                                        <p:attrNameLst>
                                          <p:attrName>ppt_w</p:attrName>
                                        </p:attrNameLst>
                                      </p:cBhvr>
                                      <p:tavLst>
                                        <p:tav fmla="" tm="0">
                                          <p:val>
                                            <p:strVal val="0"/>
                                          </p:val>
                                        </p:tav>
                                        <p:tav fmla="" tm="100000">
                                          <p:val>
                                            <p:strVal val="#ppt_w"/>
                                          </p:val>
                                        </p:tav>
                                      </p:tavLst>
                                    </p:anim>
                                    <p:anim calcmode="lin" valueType="num">
                                      <p:cBhvr additive="base">
                                        <p:cTn dur="500"/>
                                        <p:tgtEl>
                                          <p:spTgt spid="411">
                                            <p:txEl>
                                              <p:pRg end="1" st="1"/>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11">
                                            <p:txEl>
                                              <p:pRg end="2" st="2"/>
                                            </p:txEl>
                                          </p:spTgt>
                                        </p:tgtEl>
                                        <p:attrNameLst>
                                          <p:attrName>style.visibility</p:attrName>
                                        </p:attrNameLst>
                                      </p:cBhvr>
                                      <p:to>
                                        <p:strVal val="visible"/>
                                      </p:to>
                                    </p:set>
                                    <p:anim calcmode="lin" valueType="num">
                                      <p:cBhvr additive="base">
                                        <p:cTn dur="500"/>
                                        <p:tgtEl>
                                          <p:spTgt spid="411">
                                            <p:txEl>
                                              <p:pRg end="2" st="2"/>
                                            </p:txEl>
                                          </p:spTgt>
                                        </p:tgtEl>
                                        <p:attrNameLst>
                                          <p:attrName>ppt_w</p:attrName>
                                        </p:attrNameLst>
                                      </p:cBhvr>
                                      <p:tavLst>
                                        <p:tav fmla="" tm="0">
                                          <p:val>
                                            <p:strVal val="0"/>
                                          </p:val>
                                        </p:tav>
                                        <p:tav fmla="" tm="100000">
                                          <p:val>
                                            <p:strVal val="#ppt_w"/>
                                          </p:val>
                                        </p:tav>
                                      </p:tavLst>
                                    </p:anim>
                                    <p:anim calcmode="lin" valueType="num">
                                      <p:cBhvr additive="base">
                                        <p:cTn dur="500"/>
                                        <p:tgtEl>
                                          <p:spTgt spid="411">
                                            <p:txEl>
                                              <p:pRg end="2" st="2"/>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11">
                                            <p:txEl>
                                              <p:pRg end="3" st="3"/>
                                            </p:txEl>
                                          </p:spTgt>
                                        </p:tgtEl>
                                        <p:attrNameLst>
                                          <p:attrName>style.visibility</p:attrName>
                                        </p:attrNameLst>
                                      </p:cBhvr>
                                      <p:to>
                                        <p:strVal val="visible"/>
                                      </p:to>
                                    </p:set>
                                    <p:anim calcmode="lin" valueType="num">
                                      <p:cBhvr additive="base">
                                        <p:cTn dur="500"/>
                                        <p:tgtEl>
                                          <p:spTgt spid="411">
                                            <p:txEl>
                                              <p:pRg end="3" st="3"/>
                                            </p:txEl>
                                          </p:spTgt>
                                        </p:tgtEl>
                                        <p:attrNameLst>
                                          <p:attrName>ppt_w</p:attrName>
                                        </p:attrNameLst>
                                      </p:cBhvr>
                                      <p:tavLst>
                                        <p:tav fmla="" tm="0">
                                          <p:val>
                                            <p:strVal val="0"/>
                                          </p:val>
                                        </p:tav>
                                        <p:tav fmla="" tm="100000">
                                          <p:val>
                                            <p:strVal val="#ppt_w"/>
                                          </p:val>
                                        </p:tav>
                                      </p:tavLst>
                                    </p:anim>
                                    <p:anim calcmode="lin" valueType="num">
                                      <p:cBhvr additive="base">
                                        <p:cTn dur="500"/>
                                        <p:tgtEl>
                                          <p:spTgt spid="411">
                                            <p:txEl>
                                              <p:pRg end="3" st="3"/>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11">
                                            <p:txEl>
                                              <p:pRg end="4" st="4"/>
                                            </p:txEl>
                                          </p:spTgt>
                                        </p:tgtEl>
                                        <p:attrNameLst>
                                          <p:attrName>style.visibility</p:attrName>
                                        </p:attrNameLst>
                                      </p:cBhvr>
                                      <p:to>
                                        <p:strVal val="visible"/>
                                      </p:to>
                                    </p:set>
                                    <p:anim calcmode="lin" valueType="num">
                                      <p:cBhvr additive="base">
                                        <p:cTn dur="500"/>
                                        <p:tgtEl>
                                          <p:spTgt spid="411">
                                            <p:txEl>
                                              <p:pRg end="4" st="4"/>
                                            </p:txEl>
                                          </p:spTgt>
                                        </p:tgtEl>
                                        <p:attrNameLst>
                                          <p:attrName>ppt_w</p:attrName>
                                        </p:attrNameLst>
                                      </p:cBhvr>
                                      <p:tavLst>
                                        <p:tav fmla="" tm="0">
                                          <p:val>
                                            <p:strVal val="0"/>
                                          </p:val>
                                        </p:tav>
                                        <p:tav fmla="" tm="100000">
                                          <p:val>
                                            <p:strVal val="#ppt_w"/>
                                          </p:val>
                                        </p:tav>
                                      </p:tavLst>
                                    </p:anim>
                                    <p:anim calcmode="lin" valueType="num">
                                      <p:cBhvr additive="base">
                                        <p:cTn dur="500"/>
                                        <p:tgtEl>
                                          <p:spTgt spid="411">
                                            <p:txEl>
                                              <p:pRg end="4" st="4"/>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11">
                                            <p:txEl>
                                              <p:pRg end="5" st="5"/>
                                            </p:txEl>
                                          </p:spTgt>
                                        </p:tgtEl>
                                        <p:attrNameLst>
                                          <p:attrName>style.visibility</p:attrName>
                                        </p:attrNameLst>
                                      </p:cBhvr>
                                      <p:to>
                                        <p:strVal val="visible"/>
                                      </p:to>
                                    </p:set>
                                    <p:anim calcmode="lin" valueType="num">
                                      <p:cBhvr additive="base">
                                        <p:cTn dur="500"/>
                                        <p:tgtEl>
                                          <p:spTgt spid="411">
                                            <p:txEl>
                                              <p:pRg end="5" st="5"/>
                                            </p:txEl>
                                          </p:spTgt>
                                        </p:tgtEl>
                                        <p:attrNameLst>
                                          <p:attrName>ppt_w</p:attrName>
                                        </p:attrNameLst>
                                      </p:cBhvr>
                                      <p:tavLst>
                                        <p:tav fmla="" tm="0">
                                          <p:val>
                                            <p:strVal val="0"/>
                                          </p:val>
                                        </p:tav>
                                        <p:tav fmla="" tm="100000">
                                          <p:val>
                                            <p:strVal val="#ppt_w"/>
                                          </p:val>
                                        </p:tav>
                                      </p:tavLst>
                                    </p:anim>
                                    <p:anim calcmode="lin" valueType="num">
                                      <p:cBhvr additive="base">
                                        <p:cTn dur="500"/>
                                        <p:tgtEl>
                                          <p:spTgt spid="411">
                                            <p:txEl>
                                              <p:pRg end="5" st="5"/>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11">
                                            <p:txEl>
                                              <p:pRg end="6" st="6"/>
                                            </p:txEl>
                                          </p:spTgt>
                                        </p:tgtEl>
                                        <p:attrNameLst>
                                          <p:attrName>style.visibility</p:attrName>
                                        </p:attrNameLst>
                                      </p:cBhvr>
                                      <p:to>
                                        <p:strVal val="visible"/>
                                      </p:to>
                                    </p:set>
                                    <p:anim calcmode="lin" valueType="num">
                                      <p:cBhvr additive="base">
                                        <p:cTn dur="500"/>
                                        <p:tgtEl>
                                          <p:spTgt spid="411">
                                            <p:txEl>
                                              <p:pRg end="6" st="6"/>
                                            </p:txEl>
                                          </p:spTgt>
                                        </p:tgtEl>
                                        <p:attrNameLst>
                                          <p:attrName>ppt_w</p:attrName>
                                        </p:attrNameLst>
                                      </p:cBhvr>
                                      <p:tavLst>
                                        <p:tav fmla="" tm="0">
                                          <p:val>
                                            <p:strVal val="0"/>
                                          </p:val>
                                        </p:tav>
                                        <p:tav fmla="" tm="100000">
                                          <p:val>
                                            <p:strVal val="#ppt_w"/>
                                          </p:val>
                                        </p:tav>
                                      </p:tavLst>
                                    </p:anim>
                                    <p:anim calcmode="lin" valueType="num">
                                      <p:cBhvr additive="base">
                                        <p:cTn dur="500"/>
                                        <p:tgtEl>
                                          <p:spTgt spid="411">
                                            <p:txEl>
                                              <p:pRg end="6" st="6"/>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11">
                                            <p:txEl>
                                              <p:pRg end="7" st="7"/>
                                            </p:txEl>
                                          </p:spTgt>
                                        </p:tgtEl>
                                        <p:attrNameLst>
                                          <p:attrName>style.visibility</p:attrName>
                                        </p:attrNameLst>
                                      </p:cBhvr>
                                      <p:to>
                                        <p:strVal val="visible"/>
                                      </p:to>
                                    </p:set>
                                    <p:anim calcmode="lin" valueType="num">
                                      <p:cBhvr additive="base">
                                        <p:cTn dur="500"/>
                                        <p:tgtEl>
                                          <p:spTgt spid="411">
                                            <p:txEl>
                                              <p:pRg end="7" st="7"/>
                                            </p:txEl>
                                          </p:spTgt>
                                        </p:tgtEl>
                                        <p:attrNameLst>
                                          <p:attrName>ppt_w</p:attrName>
                                        </p:attrNameLst>
                                      </p:cBhvr>
                                      <p:tavLst>
                                        <p:tav fmla="" tm="0">
                                          <p:val>
                                            <p:strVal val="0"/>
                                          </p:val>
                                        </p:tav>
                                        <p:tav fmla="" tm="100000">
                                          <p:val>
                                            <p:strVal val="#ppt_w"/>
                                          </p:val>
                                        </p:tav>
                                      </p:tavLst>
                                    </p:anim>
                                    <p:anim calcmode="lin" valueType="num">
                                      <p:cBhvr additive="base">
                                        <p:cTn dur="500"/>
                                        <p:tgtEl>
                                          <p:spTgt spid="411">
                                            <p:txEl>
                                              <p:pRg end="7" st="7"/>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11">
                                            <p:txEl>
                                              <p:pRg end="8" st="8"/>
                                            </p:txEl>
                                          </p:spTgt>
                                        </p:tgtEl>
                                        <p:attrNameLst>
                                          <p:attrName>style.visibility</p:attrName>
                                        </p:attrNameLst>
                                      </p:cBhvr>
                                      <p:to>
                                        <p:strVal val="visible"/>
                                      </p:to>
                                    </p:set>
                                    <p:anim calcmode="lin" valueType="num">
                                      <p:cBhvr additive="base">
                                        <p:cTn dur="500"/>
                                        <p:tgtEl>
                                          <p:spTgt spid="411">
                                            <p:txEl>
                                              <p:pRg end="8" st="8"/>
                                            </p:txEl>
                                          </p:spTgt>
                                        </p:tgtEl>
                                        <p:attrNameLst>
                                          <p:attrName>ppt_w</p:attrName>
                                        </p:attrNameLst>
                                      </p:cBhvr>
                                      <p:tavLst>
                                        <p:tav fmla="" tm="0">
                                          <p:val>
                                            <p:strVal val="0"/>
                                          </p:val>
                                        </p:tav>
                                        <p:tav fmla="" tm="100000">
                                          <p:val>
                                            <p:strVal val="#ppt_w"/>
                                          </p:val>
                                        </p:tav>
                                      </p:tavLst>
                                    </p:anim>
                                    <p:anim calcmode="lin" valueType="num">
                                      <p:cBhvr additive="base">
                                        <p:cTn dur="500"/>
                                        <p:tgtEl>
                                          <p:spTgt spid="411">
                                            <p:txEl>
                                              <p:pRg end="8" st="8"/>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11">
                                            <p:txEl>
                                              <p:pRg end="9" st="9"/>
                                            </p:txEl>
                                          </p:spTgt>
                                        </p:tgtEl>
                                        <p:attrNameLst>
                                          <p:attrName>style.visibility</p:attrName>
                                        </p:attrNameLst>
                                      </p:cBhvr>
                                      <p:to>
                                        <p:strVal val="visible"/>
                                      </p:to>
                                    </p:set>
                                    <p:anim calcmode="lin" valueType="num">
                                      <p:cBhvr additive="base">
                                        <p:cTn dur="500"/>
                                        <p:tgtEl>
                                          <p:spTgt spid="411">
                                            <p:txEl>
                                              <p:pRg end="9" st="9"/>
                                            </p:txEl>
                                          </p:spTgt>
                                        </p:tgtEl>
                                        <p:attrNameLst>
                                          <p:attrName>ppt_w</p:attrName>
                                        </p:attrNameLst>
                                      </p:cBhvr>
                                      <p:tavLst>
                                        <p:tav fmla="" tm="0">
                                          <p:val>
                                            <p:strVal val="0"/>
                                          </p:val>
                                        </p:tav>
                                        <p:tav fmla="" tm="100000">
                                          <p:val>
                                            <p:strVal val="#ppt_w"/>
                                          </p:val>
                                        </p:tav>
                                      </p:tavLst>
                                    </p:anim>
                                    <p:anim calcmode="lin" valueType="num">
                                      <p:cBhvr additive="base">
                                        <p:cTn dur="500"/>
                                        <p:tgtEl>
                                          <p:spTgt spid="411">
                                            <p:txEl>
                                              <p:pRg end="9" st="9"/>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11">
                                            <p:txEl>
                                              <p:pRg end="10" st="10"/>
                                            </p:txEl>
                                          </p:spTgt>
                                        </p:tgtEl>
                                        <p:attrNameLst>
                                          <p:attrName>style.visibility</p:attrName>
                                        </p:attrNameLst>
                                      </p:cBhvr>
                                      <p:to>
                                        <p:strVal val="visible"/>
                                      </p:to>
                                    </p:set>
                                    <p:anim calcmode="lin" valueType="num">
                                      <p:cBhvr additive="base">
                                        <p:cTn dur="500"/>
                                        <p:tgtEl>
                                          <p:spTgt spid="411">
                                            <p:txEl>
                                              <p:pRg end="10" st="10"/>
                                            </p:txEl>
                                          </p:spTgt>
                                        </p:tgtEl>
                                        <p:attrNameLst>
                                          <p:attrName>ppt_w</p:attrName>
                                        </p:attrNameLst>
                                      </p:cBhvr>
                                      <p:tavLst>
                                        <p:tav fmla="" tm="0">
                                          <p:val>
                                            <p:strVal val="0"/>
                                          </p:val>
                                        </p:tav>
                                        <p:tav fmla="" tm="100000">
                                          <p:val>
                                            <p:strVal val="#ppt_w"/>
                                          </p:val>
                                        </p:tav>
                                      </p:tavLst>
                                    </p:anim>
                                    <p:anim calcmode="lin" valueType="num">
                                      <p:cBhvr additive="base">
                                        <p:cTn dur="500"/>
                                        <p:tgtEl>
                                          <p:spTgt spid="411">
                                            <p:txEl>
                                              <p:pRg end="10" st="10"/>
                                            </p:txEl>
                                          </p:spTgt>
                                        </p:tgtEl>
                                        <p:attrNameLst>
                                          <p:attrName>ppt_h</p:attrName>
                                        </p:attrNameLst>
                                      </p:cBhvr>
                                      <p:tavLst>
                                        <p:tav fmla="" tm="0">
                                          <p:val>
                                            <p:strVal val="0"/>
                                          </p:val>
                                        </p:tav>
                                        <p:tav fmla="" tm="100000">
                                          <p:val>
                                            <p:strVal val="#ppt_h"/>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16" name="Shape 416"/>
        <p:cNvGrpSpPr/>
        <p:nvPr/>
      </p:nvGrpSpPr>
      <p:grpSpPr>
        <a:xfrm>
          <a:off x="0" y="0"/>
          <a:ext cx="0" cy="0"/>
          <a:chOff x="0" y="0"/>
          <a:chExt cx="0" cy="0"/>
        </a:xfrm>
      </p:grpSpPr>
      <p:sp>
        <p:nvSpPr>
          <p:cNvPr id="417" name="Google Shape;417;p59"/>
          <p:cNvSpPr/>
          <p:nvPr>
            <p:ph type="title"/>
          </p:nvPr>
        </p:nvSpPr>
        <p:spPr>
          <a:xfrm>
            <a:off x="762000" y="762000"/>
            <a:ext cx="7924800" cy="1143000"/>
          </a:xfrm>
          <a:prstGeom prst="roundRect">
            <a:avLst>
              <a:gd fmla="val 16667" name="adj"/>
            </a:avLst>
          </a:prstGeom>
          <a:noFill/>
          <a:ln>
            <a:noFill/>
          </a:ln>
        </p:spPr>
        <p:txBody>
          <a:bodyPr anchorCtr="0" anchor="b" bIns="45700" lIns="91425" spcFirstLastPara="1" rIns="91425" wrap="square" tIns="45700">
            <a:noAutofit/>
          </a:bodyPr>
          <a:lstStyle/>
          <a:p>
            <a:pPr indent="0" lvl="0" marL="0" rtl="0" algn="l">
              <a:lnSpc>
                <a:spcPct val="90000"/>
              </a:lnSpc>
              <a:spcBef>
                <a:spcPts val="0"/>
              </a:spcBef>
              <a:spcAft>
                <a:spcPts val="0"/>
              </a:spcAft>
              <a:buClr>
                <a:schemeClr val="dk2"/>
              </a:buClr>
              <a:buSzPts val="3600"/>
              <a:buFont typeface="Arial"/>
              <a:buNone/>
            </a:pPr>
            <a:r>
              <a:rPr b="1" i="0" lang="en-US" sz="3600" u="none">
                <a:solidFill>
                  <a:schemeClr val="dk2"/>
                </a:solidFill>
                <a:latin typeface="Arial"/>
                <a:ea typeface="Arial"/>
                <a:cs typeface="Arial"/>
                <a:sym typeface="Arial"/>
              </a:rPr>
              <a:t>Oksigen Perubatan</a:t>
            </a:r>
            <a:endParaRPr/>
          </a:p>
        </p:txBody>
      </p:sp>
      <p:sp>
        <p:nvSpPr>
          <p:cNvPr id="418" name="Google Shape;418;p59"/>
          <p:cNvSpPr txBox="1"/>
          <p:nvPr>
            <p:ph idx="1" type="body"/>
          </p:nvPr>
        </p:nvSpPr>
        <p:spPr>
          <a:xfrm>
            <a:off x="838200" y="2362200"/>
            <a:ext cx="7692900" cy="3724200"/>
          </a:xfrm>
          <a:prstGeom prst="rect">
            <a:avLst/>
          </a:prstGeom>
          <a:noFill/>
          <a:ln>
            <a:noFill/>
          </a:ln>
        </p:spPr>
        <p:txBody>
          <a:bodyPr anchorCtr="0" anchor="t" bIns="45700" lIns="91425" spcFirstLastPara="1" rIns="91425" wrap="square" tIns="45700">
            <a:noAutofit/>
          </a:bodyPr>
          <a:lstStyle/>
          <a:p>
            <a:pPr indent="-209550" lvl="0" marL="342900" rtl="0" algn="l">
              <a:lnSpc>
                <a:spcPct val="100000"/>
              </a:lnSpc>
              <a:spcBef>
                <a:spcPts val="0"/>
              </a:spcBef>
              <a:spcAft>
                <a:spcPts val="0"/>
              </a:spcAft>
              <a:buClr>
                <a:schemeClr val="dk1"/>
              </a:buClr>
              <a:buSzPts val="2100"/>
              <a:buFont typeface="Noto Sans Symbols"/>
              <a:buNone/>
            </a:pPr>
            <a:r>
              <a:t/>
            </a:r>
            <a:endParaRPr b="0" i="0" sz="2800" u="none">
              <a:solidFill>
                <a:schemeClr val="dk1"/>
              </a:solidFill>
              <a:latin typeface="Arial"/>
              <a:ea typeface="Arial"/>
              <a:cs typeface="Arial"/>
              <a:sym typeface="Arial"/>
            </a:endParaRPr>
          </a:p>
          <a:p>
            <a:pPr indent="-342900" lvl="0" marL="342900" rtl="0" algn="l">
              <a:lnSpc>
                <a:spcPct val="100000"/>
              </a:lnSpc>
              <a:spcBef>
                <a:spcPts val="560"/>
              </a:spcBef>
              <a:spcAft>
                <a:spcPts val="0"/>
              </a:spcAft>
              <a:buClr>
                <a:schemeClr val="dk1"/>
              </a:buClr>
              <a:buSzPts val="2100"/>
              <a:buFont typeface="Noto Sans Symbols"/>
              <a:buChar char="●"/>
            </a:pPr>
            <a:r>
              <a:rPr b="1" i="0" lang="en-US" sz="2800" u="none">
                <a:solidFill>
                  <a:schemeClr val="dk1"/>
                </a:solidFill>
                <a:latin typeface="Arial"/>
                <a:ea typeface="Arial"/>
                <a:cs typeface="Arial"/>
                <a:sym typeface="Arial"/>
              </a:rPr>
              <a:t>Diberikan Kepada Sesetengah Pesakit</a:t>
            </a:r>
            <a:endParaRPr/>
          </a:p>
          <a:p>
            <a:pPr indent="-209550" lvl="0" marL="342900" rtl="0" algn="l">
              <a:lnSpc>
                <a:spcPct val="100000"/>
              </a:lnSpc>
              <a:spcBef>
                <a:spcPts val="560"/>
              </a:spcBef>
              <a:spcAft>
                <a:spcPts val="0"/>
              </a:spcAft>
              <a:buClr>
                <a:schemeClr val="dk1"/>
              </a:buClr>
              <a:buSzPts val="2100"/>
              <a:buFont typeface="Noto Sans Symbols"/>
              <a:buNone/>
            </a:pPr>
            <a:r>
              <a:t/>
            </a:r>
            <a:endParaRPr b="1" i="0" sz="2800" u="none">
              <a:solidFill>
                <a:schemeClr val="dk1"/>
              </a:solidFill>
              <a:latin typeface="Arial"/>
              <a:ea typeface="Arial"/>
              <a:cs typeface="Arial"/>
              <a:sym typeface="Arial"/>
            </a:endParaRPr>
          </a:p>
          <a:p>
            <a:pPr indent="-342900" lvl="0" marL="342900" rtl="0" algn="l">
              <a:lnSpc>
                <a:spcPct val="100000"/>
              </a:lnSpc>
              <a:spcBef>
                <a:spcPts val="560"/>
              </a:spcBef>
              <a:spcAft>
                <a:spcPts val="0"/>
              </a:spcAft>
              <a:buClr>
                <a:schemeClr val="dk1"/>
              </a:buClr>
              <a:buSzPts val="2100"/>
              <a:buFont typeface="Noto Sans Symbols"/>
              <a:buChar char="●"/>
            </a:pPr>
            <a:r>
              <a:rPr b="1" i="0" lang="en-US" sz="2800" u="none">
                <a:solidFill>
                  <a:schemeClr val="dk1"/>
                </a:solidFill>
                <a:latin typeface="Arial"/>
                <a:ea typeface="Arial"/>
                <a:cs typeface="Arial"/>
                <a:sym typeface="Arial"/>
              </a:rPr>
              <a:t>Tidak Mengandungi Makanan</a:t>
            </a:r>
            <a:endParaRPr/>
          </a:p>
          <a:p>
            <a:pPr indent="-209550" lvl="0" marL="342900" rtl="0" algn="l">
              <a:lnSpc>
                <a:spcPct val="100000"/>
              </a:lnSpc>
              <a:spcBef>
                <a:spcPts val="560"/>
              </a:spcBef>
              <a:spcAft>
                <a:spcPts val="0"/>
              </a:spcAft>
              <a:buClr>
                <a:schemeClr val="dk1"/>
              </a:buClr>
              <a:buSzPts val="2100"/>
              <a:buFont typeface="Noto Sans Symbols"/>
              <a:buNone/>
            </a:pPr>
            <a:r>
              <a:t/>
            </a:r>
            <a:endParaRPr b="1" i="0" sz="2800" u="none">
              <a:solidFill>
                <a:schemeClr val="dk1"/>
              </a:solidFill>
              <a:latin typeface="Arial"/>
              <a:ea typeface="Arial"/>
              <a:cs typeface="Arial"/>
              <a:sym typeface="Arial"/>
            </a:endParaRPr>
          </a:p>
          <a:p>
            <a:pPr indent="-342900" lvl="0" marL="342900" rtl="0" algn="l">
              <a:lnSpc>
                <a:spcPct val="100000"/>
              </a:lnSpc>
              <a:spcBef>
                <a:spcPts val="560"/>
              </a:spcBef>
              <a:spcAft>
                <a:spcPts val="0"/>
              </a:spcAft>
              <a:buClr>
                <a:schemeClr val="dk1"/>
              </a:buClr>
              <a:buSzPts val="2100"/>
              <a:buFont typeface="Noto Sans Symbols"/>
              <a:buChar char="●"/>
            </a:pPr>
            <a:r>
              <a:rPr b="1" i="0" lang="en-US" sz="2800" u="none">
                <a:solidFill>
                  <a:schemeClr val="dk1"/>
                </a:solidFill>
                <a:latin typeface="Arial"/>
                <a:ea typeface="Arial"/>
                <a:cs typeface="Arial"/>
                <a:sym typeface="Arial"/>
              </a:rPr>
              <a:t>Sebahagiannya Masuk Ke Dalam Saluran Pernafasan</a:t>
            </a:r>
            <a:endParaRPr/>
          </a:p>
        </p:txBody>
      </p:sp>
      <p:sp>
        <p:nvSpPr>
          <p:cNvPr id="419" name="Google Shape;419;p59"/>
          <p:cNvSpPr txBox="1"/>
          <p:nvPr/>
        </p:nvSpPr>
        <p:spPr>
          <a:xfrm>
            <a:off x="5791200" y="6248400"/>
            <a:ext cx="2897100" cy="474600"/>
          </a:xfrm>
          <a:prstGeom prst="rect">
            <a:avLst/>
          </a:prstGeom>
          <a:noFill/>
          <a:ln>
            <a:noFill/>
          </a:ln>
        </p:spPr>
        <p:txBody>
          <a:bodyPr anchorCtr="0" anchor="b"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400"/>
              <a:buFont typeface="Arial"/>
              <a:buNone/>
            </a:pPr>
            <a:r>
              <a:rPr b="0" i="0" lang="en-US" sz="1400" u="none">
                <a:solidFill>
                  <a:schemeClr val="dk1"/>
                </a:solidFill>
                <a:latin typeface="Arial"/>
                <a:ea typeface="Arial"/>
                <a:cs typeface="Arial"/>
                <a:sym typeface="Arial"/>
              </a:rPr>
              <a:t>KLUSTER AL-QURAN, AL-SUNNAH DAN PENDIDIKAN ISLAM</a:t>
            </a:r>
            <a:endParaRPr/>
          </a:p>
        </p:txBody>
      </p:sp>
    </p:spTree>
  </p:cSld>
  <p:clrMapOvr>
    <a:masterClrMapping/>
  </p:clrMapOvr>
  <p:transition spd="slow">
    <p:wedg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417"/>
                                        </p:tgtEl>
                                        <p:attrNameLst>
                                          <p:attrName>style.visibility</p:attrName>
                                        </p:attrNameLst>
                                      </p:cBhvr>
                                      <p:to>
                                        <p:strVal val="visible"/>
                                      </p:to>
                                    </p:set>
                                    <p:animEffect filter="fade" transition="in">
                                      <p:cBhvr>
                                        <p:cTn dur="1230"/>
                                        <p:tgtEl>
                                          <p:spTgt spid="41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23" name="Shape 423"/>
        <p:cNvGrpSpPr/>
        <p:nvPr/>
      </p:nvGrpSpPr>
      <p:grpSpPr>
        <a:xfrm>
          <a:off x="0" y="0"/>
          <a:ext cx="0" cy="0"/>
          <a:chOff x="0" y="0"/>
          <a:chExt cx="0" cy="0"/>
        </a:xfrm>
      </p:grpSpPr>
      <p:sp>
        <p:nvSpPr>
          <p:cNvPr id="424" name="Google Shape;424;p60"/>
          <p:cNvSpPr/>
          <p:nvPr>
            <p:ph type="title"/>
          </p:nvPr>
        </p:nvSpPr>
        <p:spPr>
          <a:xfrm>
            <a:off x="762000" y="762000"/>
            <a:ext cx="7924800" cy="1143000"/>
          </a:xfrm>
          <a:prstGeom prst="roundRect">
            <a:avLst>
              <a:gd fmla="val 16667" name="adj"/>
            </a:avLst>
          </a:prstGeom>
          <a:noFill/>
          <a:ln>
            <a:noFill/>
          </a:ln>
        </p:spPr>
        <p:txBody>
          <a:bodyPr anchorCtr="0" anchor="b" bIns="45700" lIns="91425" spcFirstLastPara="1" rIns="91425" wrap="square" tIns="45700">
            <a:noAutofit/>
          </a:bodyPr>
          <a:lstStyle/>
          <a:p>
            <a:pPr indent="0" lvl="0" marL="0" rtl="0" algn="l">
              <a:lnSpc>
                <a:spcPct val="90000"/>
              </a:lnSpc>
              <a:spcBef>
                <a:spcPts val="0"/>
              </a:spcBef>
              <a:spcAft>
                <a:spcPts val="0"/>
              </a:spcAft>
              <a:buClr>
                <a:schemeClr val="dk2"/>
              </a:buClr>
              <a:buSzPts val="3600"/>
              <a:buFont typeface="Arial"/>
              <a:buNone/>
            </a:pPr>
            <a:r>
              <a:rPr b="1" i="0" lang="en-US" sz="3600" u="none">
                <a:solidFill>
                  <a:schemeClr val="dk2"/>
                </a:solidFill>
                <a:latin typeface="Arial"/>
                <a:ea typeface="Arial"/>
                <a:cs typeface="Arial"/>
                <a:sym typeface="Arial"/>
              </a:rPr>
              <a:t>Hukum Dan Alasan</a:t>
            </a:r>
            <a:endParaRPr/>
          </a:p>
        </p:txBody>
      </p:sp>
      <p:sp>
        <p:nvSpPr>
          <p:cNvPr id="425" name="Google Shape;425;p60"/>
          <p:cNvSpPr txBox="1"/>
          <p:nvPr>
            <p:ph idx="1" type="body"/>
          </p:nvPr>
        </p:nvSpPr>
        <p:spPr>
          <a:xfrm>
            <a:off x="838200" y="2362200"/>
            <a:ext cx="7692900" cy="3724200"/>
          </a:xfrm>
          <a:prstGeom prst="rect">
            <a:avLst/>
          </a:prstGeom>
          <a:noFill/>
          <a:ln>
            <a:noFill/>
          </a:ln>
        </p:spPr>
        <p:txBody>
          <a:bodyPr anchorCtr="0" anchor="t" bIns="45700" lIns="91425" spcFirstLastPara="1" rIns="91425" wrap="square" tIns="45700">
            <a:noAutofit/>
          </a:bodyPr>
          <a:lstStyle/>
          <a:p>
            <a:pPr indent="-342900" lvl="0" marL="342900" rtl="0" algn="l">
              <a:lnSpc>
                <a:spcPct val="100000"/>
              </a:lnSpc>
              <a:spcBef>
                <a:spcPts val="0"/>
              </a:spcBef>
              <a:spcAft>
                <a:spcPts val="0"/>
              </a:spcAft>
              <a:buClr>
                <a:schemeClr val="dk1"/>
              </a:buClr>
              <a:buSzPts val="2100"/>
              <a:buFont typeface="Noto Sans Symbols"/>
              <a:buChar char="●"/>
            </a:pPr>
            <a:r>
              <a:rPr b="1" i="0" lang="en-US" sz="2800" u="none">
                <a:solidFill>
                  <a:schemeClr val="dk1"/>
                </a:solidFill>
                <a:latin typeface="Arial"/>
                <a:ea typeface="Arial"/>
                <a:cs typeface="Arial"/>
                <a:sym typeface="Arial"/>
              </a:rPr>
              <a:t>Tidak Membatalkan Puasa</a:t>
            </a:r>
            <a:endParaRPr/>
          </a:p>
          <a:p>
            <a:pPr indent="-209550" lvl="0" marL="342900" rtl="0" algn="l">
              <a:lnSpc>
                <a:spcPct val="100000"/>
              </a:lnSpc>
              <a:spcBef>
                <a:spcPts val="560"/>
              </a:spcBef>
              <a:spcAft>
                <a:spcPts val="0"/>
              </a:spcAft>
              <a:buClr>
                <a:schemeClr val="dk1"/>
              </a:buClr>
              <a:buSzPts val="2100"/>
              <a:buFont typeface="Noto Sans Symbols"/>
              <a:buNone/>
            </a:pPr>
            <a:r>
              <a:t/>
            </a:r>
            <a:endParaRPr b="1" i="0" sz="2800" u="none">
              <a:solidFill>
                <a:schemeClr val="dk1"/>
              </a:solidFill>
              <a:latin typeface="Arial"/>
              <a:ea typeface="Arial"/>
              <a:cs typeface="Arial"/>
              <a:sym typeface="Arial"/>
            </a:endParaRPr>
          </a:p>
          <a:p>
            <a:pPr indent="-342900" lvl="0" marL="342900" rtl="0" algn="l">
              <a:lnSpc>
                <a:spcPct val="100000"/>
              </a:lnSpc>
              <a:spcBef>
                <a:spcPts val="560"/>
              </a:spcBef>
              <a:spcAft>
                <a:spcPts val="0"/>
              </a:spcAft>
              <a:buClr>
                <a:schemeClr val="dk1"/>
              </a:buClr>
              <a:buSzPts val="2100"/>
              <a:buFont typeface="Noto Sans Symbols"/>
              <a:buChar char="●"/>
            </a:pPr>
            <a:r>
              <a:rPr b="1" i="0" lang="en-US" sz="2800" u="none">
                <a:solidFill>
                  <a:schemeClr val="dk1"/>
                </a:solidFill>
                <a:latin typeface="Arial"/>
                <a:ea typeface="Arial"/>
                <a:cs typeface="Arial"/>
                <a:sym typeface="Arial"/>
              </a:rPr>
              <a:t>Bukan Makanan</a:t>
            </a:r>
            <a:endParaRPr/>
          </a:p>
          <a:p>
            <a:pPr indent="-342900" lvl="0" marL="342900" rtl="0" algn="l">
              <a:lnSpc>
                <a:spcPct val="100000"/>
              </a:lnSpc>
              <a:spcBef>
                <a:spcPts val="560"/>
              </a:spcBef>
              <a:spcAft>
                <a:spcPts val="0"/>
              </a:spcAft>
              <a:buClr>
                <a:schemeClr val="dk1"/>
              </a:buClr>
              <a:buSzPts val="2100"/>
              <a:buFont typeface="Noto Sans Symbols"/>
              <a:buChar char="●"/>
            </a:pPr>
            <a:r>
              <a:rPr b="1" i="0" lang="en-US" sz="2800" u="none">
                <a:solidFill>
                  <a:schemeClr val="dk1"/>
                </a:solidFill>
                <a:latin typeface="Arial"/>
                <a:ea typeface="Arial"/>
                <a:cs typeface="Arial"/>
                <a:sym typeface="Arial"/>
              </a:rPr>
              <a:t>Termasuk Ke Dalam Ertikata Udara Biasa</a:t>
            </a:r>
            <a:endParaRPr/>
          </a:p>
        </p:txBody>
      </p:sp>
      <p:sp>
        <p:nvSpPr>
          <p:cNvPr id="426" name="Google Shape;426;p60"/>
          <p:cNvSpPr txBox="1"/>
          <p:nvPr/>
        </p:nvSpPr>
        <p:spPr>
          <a:xfrm>
            <a:off x="5791200" y="6248400"/>
            <a:ext cx="2897100" cy="474600"/>
          </a:xfrm>
          <a:prstGeom prst="rect">
            <a:avLst/>
          </a:prstGeom>
          <a:noFill/>
          <a:ln>
            <a:noFill/>
          </a:ln>
        </p:spPr>
        <p:txBody>
          <a:bodyPr anchorCtr="0" anchor="b"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400"/>
              <a:buFont typeface="Arial"/>
              <a:buNone/>
            </a:pPr>
            <a:r>
              <a:rPr b="0" i="0" lang="en-US" sz="1400" u="none">
                <a:solidFill>
                  <a:schemeClr val="dk1"/>
                </a:solidFill>
                <a:latin typeface="Arial"/>
                <a:ea typeface="Arial"/>
                <a:cs typeface="Arial"/>
                <a:sym typeface="Arial"/>
              </a:rPr>
              <a:t>KLUSTER AL-QURAN, AL-SUNNAH DAN PENDIDIKAN ISLAM</a:t>
            </a:r>
            <a:endParaRPr/>
          </a:p>
        </p:txBody>
      </p:sp>
    </p:spTree>
  </p:cSld>
  <p:clrMapOvr>
    <a:masterClrMapping/>
  </p:clrMapOvr>
  <p:transition spd="slow">
    <p:wedg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424"/>
                                        </p:tgtEl>
                                        <p:attrNameLst>
                                          <p:attrName>style.visibility</p:attrName>
                                        </p:attrNameLst>
                                      </p:cBhvr>
                                      <p:to>
                                        <p:strVal val="visible"/>
                                      </p:to>
                                    </p:set>
                                    <p:animEffect filter="fade" transition="in">
                                      <p:cBhvr>
                                        <p:cTn dur="1230"/>
                                        <p:tgtEl>
                                          <p:spTgt spid="42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25">
                                            <p:txEl>
                                              <p:pRg end="0" st="0"/>
                                            </p:txEl>
                                          </p:spTgt>
                                        </p:tgtEl>
                                        <p:attrNameLst>
                                          <p:attrName>style.visibility</p:attrName>
                                        </p:attrNameLst>
                                      </p:cBhvr>
                                      <p:to>
                                        <p:strVal val="visible"/>
                                      </p:to>
                                    </p:set>
                                    <p:anim calcmode="lin" valueType="num">
                                      <p:cBhvr additive="base">
                                        <p:cTn dur="500"/>
                                        <p:tgtEl>
                                          <p:spTgt spid="425">
                                            <p:txEl>
                                              <p:pRg end="0" st="0"/>
                                            </p:txEl>
                                          </p:spTgt>
                                        </p:tgtEl>
                                        <p:attrNameLst>
                                          <p:attrName>ppt_w</p:attrName>
                                        </p:attrNameLst>
                                      </p:cBhvr>
                                      <p:tavLst>
                                        <p:tav fmla="" tm="0">
                                          <p:val>
                                            <p:strVal val="0"/>
                                          </p:val>
                                        </p:tav>
                                        <p:tav fmla="" tm="100000">
                                          <p:val>
                                            <p:strVal val="#ppt_w"/>
                                          </p:val>
                                        </p:tav>
                                      </p:tavLst>
                                    </p:anim>
                                    <p:anim calcmode="lin" valueType="num">
                                      <p:cBhvr additive="base">
                                        <p:cTn dur="500"/>
                                        <p:tgtEl>
                                          <p:spTgt spid="425">
                                            <p:txEl>
                                              <p:pRg end="0" st="0"/>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25">
                                            <p:txEl>
                                              <p:pRg end="1" st="1"/>
                                            </p:txEl>
                                          </p:spTgt>
                                        </p:tgtEl>
                                        <p:attrNameLst>
                                          <p:attrName>style.visibility</p:attrName>
                                        </p:attrNameLst>
                                      </p:cBhvr>
                                      <p:to>
                                        <p:strVal val="visible"/>
                                      </p:to>
                                    </p:set>
                                    <p:anim calcmode="lin" valueType="num">
                                      <p:cBhvr additive="base">
                                        <p:cTn dur="500"/>
                                        <p:tgtEl>
                                          <p:spTgt spid="425">
                                            <p:txEl>
                                              <p:pRg end="1" st="1"/>
                                            </p:txEl>
                                          </p:spTgt>
                                        </p:tgtEl>
                                        <p:attrNameLst>
                                          <p:attrName>ppt_w</p:attrName>
                                        </p:attrNameLst>
                                      </p:cBhvr>
                                      <p:tavLst>
                                        <p:tav fmla="" tm="0">
                                          <p:val>
                                            <p:strVal val="0"/>
                                          </p:val>
                                        </p:tav>
                                        <p:tav fmla="" tm="100000">
                                          <p:val>
                                            <p:strVal val="#ppt_w"/>
                                          </p:val>
                                        </p:tav>
                                      </p:tavLst>
                                    </p:anim>
                                    <p:anim calcmode="lin" valueType="num">
                                      <p:cBhvr additive="base">
                                        <p:cTn dur="500"/>
                                        <p:tgtEl>
                                          <p:spTgt spid="425">
                                            <p:txEl>
                                              <p:pRg end="1" st="1"/>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25">
                                            <p:txEl>
                                              <p:pRg end="2" st="2"/>
                                            </p:txEl>
                                          </p:spTgt>
                                        </p:tgtEl>
                                        <p:attrNameLst>
                                          <p:attrName>style.visibility</p:attrName>
                                        </p:attrNameLst>
                                      </p:cBhvr>
                                      <p:to>
                                        <p:strVal val="visible"/>
                                      </p:to>
                                    </p:set>
                                    <p:anim calcmode="lin" valueType="num">
                                      <p:cBhvr additive="base">
                                        <p:cTn dur="500"/>
                                        <p:tgtEl>
                                          <p:spTgt spid="425">
                                            <p:txEl>
                                              <p:pRg end="2" st="2"/>
                                            </p:txEl>
                                          </p:spTgt>
                                        </p:tgtEl>
                                        <p:attrNameLst>
                                          <p:attrName>ppt_w</p:attrName>
                                        </p:attrNameLst>
                                      </p:cBhvr>
                                      <p:tavLst>
                                        <p:tav fmla="" tm="0">
                                          <p:val>
                                            <p:strVal val="0"/>
                                          </p:val>
                                        </p:tav>
                                        <p:tav fmla="" tm="100000">
                                          <p:val>
                                            <p:strVal val="#ppt_w"/>
                                          </p:val>
                                        </p:tav>
                                      </p:tavLst>
                                    </p:anim>
                                    <p:anim calcmode="lin" valueType="num">
                                      <p:cBhvr additive="base">
                                        <p:cTn dur="500"/>
                                        <p:tgtEl>
                                          <p:spTgt spid="425">
                                            <p:txEl>
                                              <p:pRg end="2" st="2"/>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25">
                                            <p:txEl>
                                              <p:pRg end="3" st="3"/>
                                            </p:txEl>
                                          </p:spTgt>
                                        </p:tgtEl>
                                        <p:attrNameLst>
                                          <p:attrName>style.visibility</p:attrName>
                                        </p:attrNameLst>
                                      </p:cBhvr>
                                      <p:to>
                                        <p:strVal val="visible"/>
                                      </p:to>
                                    </p:set>
                                    <p:anim calcmode="lin" valueType="num">
                                      <p:cBhvr additive="base">
                                        <p:cTn dur="500"/>
                                        <p:tgtEl>
                                          <p:spTgt spid="425">
                                            <p:txEl>
                                              <p:pRg end="3" st="3"/>
                                            </p:txEl>
                                          </p:spTgt>
                                        </p:tgtEl>
                                        <p:attrNameLst>
                                          <p:attrName>ppt_w</p:attrName>
                                        </p:attrNameLst>
                                      </p:cBhvr>
                                      <p:tavLst>
                                        <p:tav fmla="" tm="0">
                                          <p:val>
                                            <p:strVal val="0"/>
                                          </p:val>
                                        </p:tav>
                                        <p:tav fmla="" tm="100000">
                                          <p:val>
                                            <p:strVal val="#ppt_w"/>
                                          </p:val>
                                        </p:tav>
                                      </p:tavLst>
                                    </p:anim>
                                    <p:anim calcmode="lin" valueType="num">
                                      <p:cBhvr additive="base">
                                        <p:cTn dur="500"/>
                                        <p:tgtEl>
                                          <p:spTgt spid="425">
                                            <p:txEl>
                                              <p:pRg end="3" st="3"/>
                                            </p:txEl>
                                          </p:spTgt>
                                        </p:tgtEl>
                                        <p:attrNameLst>
                                          <p:attrName>ppt_h</p:attrName>
                                        </p:attrNameLst>
                                      </p:cBhvr>
                                      <p:tavLst>
                                        <p:tav fmla="" tm="0">
                                          <p:val>
                                            <p:strVal val="0"/>
                                          </p:val>
                                        </p:tav>
                                        <p:tav fmla="" tm="100000">
                                          <p:val>
                                            <p:strVal val="#ppt_h"/>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30" name="Shape 430"/>
        <p:cNvGrpSpPr/>
        <p:nvPr/>
      </p:nvGrpSpPr>
      <p:grpSpPr>
        <a:xfrm>
          <a:off x="0" y="0"/>
          <a:ext cx="0" cy="0"/>
          <a:chOff x="0" y="0"/>
          <a:chExt cx="0" cy="0"/>
        </a:xfrm>
      </p:grpSpPr>
      <p:sp>
        <p:nvSpPr>
          <p:cNvPr id="431" name="Google Shape;431;p61"/>
          <p:cNvSpPr/>
          <p:nvPr>
            <p:ph type="title"/>
          </p:nvPr>
        </p:nvSpPr>
        <p:spPr>
          <a:xfrm>
            <a:off x="762000" y="762000"/>
            <a:ext cx="7924800" cy="1143000"/>
          </a:xfrm>
          <a:prstGeom prst="roundRect">
            <a:avLst>
              <a:gd fmla="val 16667" name="adj"/>
            </a:avLst>
          </a:prstGeom>
          <a:noFill/>
          <a:ln>
            <a:noFill/>
          </a:ln>
        </p:spPr>
        <p:txBody>
          <a:bodyPr anchorCtr="0" anchor="b" bIns="45700" lIns="91425" spcFirstLastPara="1" rIns="91425" wrap="square" tIns="45700">
            <a:noAutofit/>
          </a:bodyPr>
          <a:lstStyle/>
          <a:p>
            <a:pPr indent="0" lvl="0" marL="0" rtl="0" algn="l">
              <a:lnSpc>
                <a:spcPct val="90000"/>
              </a:lnSpc>
              <a:spcBef>
                <a:spcPts val="0"/>
              </a:spcBef>
              <a:spcAft>
                <a:spcPts val="0"/>
              </a:spcAft>
              <a:buClr>
                <a:schemeClr val="dk2"/>
              </a:buClr>
              <a:buSzPts val="3600"/>
              <a:buFont typeface="Arial"/>
              <a:buNone/>
            </a:pPr>
            <a:r>
              <a:rPr b="1" i="0" lang="en-US" sz="3600" u="none">
                <a:solidFill>
                  <a:schemeClr val="dk2"/>
                </a:solidFill>
                <a:latin typeface="Arial"/>
                <a:ea typeface="Arial"/>
                <a:cs typeface="Arial"/>
                <a:sym typeface="Arial"/>
              </a:rPr>
              <a:t>Bius</a:t>
            </a:r>
            <a:endParaRPr/>
          </a:p>
        </p:txBody>
      </p:sp>
      <p:sp>
        <p:nvSpPr>
          <p:cNvPr id="432" name="Google Shape;432;p61"/>
          <p:cNvSpPr txBox="1"/>
          <p:nvPr>
            <p:ph idx="1" type="body"/>
          </p:nvPr>
        </p:nvSpPr>
        <p:spPr>
          <a:xfrm>
            <a:off x="838200" y="2362200"/>
            <a:ext cx="7692900" cy="3724200"/>
          </a:xfrm>
          <a:prstGeom prst="rect">
            <a:avLst/>
          </a:prstGeom>
          <a:noFill/>
          <a:ln>
            <a:noFill/>
          </a:ln>
        </p:spPr>
        <p:txBody>
          <a:bodyPr anchorCtr="0" anchor="t" bIns="45700" lIns="91425" spcFirstLastPara="1" rIns="91425" wrap="square" tIns="45700">
            <a:noAutofit/>
          </a:bodyPr>
          <a:lstStyle/>
          <a:p>
            <a:pPr indent="-342900" lvl="0" marL="342900" rtl="0" algn="l">
              <a:lnSpc>
                <a:spcPct val="100000"/>
              </a:lnSpc>
              <a:spcBef>
                <a:spcPts val="0"/>
              </a:spcBef>
              <a:spcAft>
                <a:spcPts val="0"/>
              </a:spcAft>
              <a:buClr>
                <a:schemeClr val="dk1"/>
              </a:buClr>
              <a:buSzPts val="2100"/>
              <a:buFont typeface="Noto Sans Symbols"/>
              <a:buChar char="●"/>
            </a:pPr>
            <a:r>
              <a:rPr b="1" i="0" lang="en-US" sz="2800" u="none">
                <a:solidFill>
                  <a:schemeClr val="dk1"/>
                </a:solidFill>
                <a:latin typeface="Arial"/>
                <a:ea typeface="Arial"/>
                <a:cs typeface="Arial"/>
                <a:sym typeface="Arial"/>
              </a:rPr>
              <a:t>Bius Melibatkan Dua Jenis</a:t>
            </a:r>
            <a:endParaRPr/>
          </a:p>
          <a:p>
            <a:pPr indent="-209550" lvl="0" marL="342900" rtl="0" algn="l">
              <a:lnSpc>
                <a:spcPct val="100000"/>
              </a:lnSpc>
              <a:spcBef>
                <a:spcPts val="560"/>
              </a:spcBef>
              <a:spcAft>
                <a:spcPts val="0"/>
              </a:spcAft>
              <a:buClr>
                <a:schemeClr val="dk1"/>
              </a:buClr>
              <a:buSzPts val="2100"/>
              <a:buFont typeface="Noto Sans Symbols"/>
              <a:buNone/>
            </a:pPr>
            <a:r>
              <a:t/>
            </a:r>
            <a:endParaRPr b="1" i="0" sz="2800" u="none">
              <a:solidFill>
                <a:schemeClr val="dk1"/>
              </a:solidFill>
              <a:latin typeface="Arial"/>
              <a:ea typeface="Arial"/>
              <a:cs typeface="Arial"/>
              <a:sym typeface="Arial"/>
            </a:endParaRPr>
          </a:p>
          <a:p>
            <a:pPr indent="-342900" lvl="0" marL="342900" rtl="0" algn="l">
              <a:lnSpc>
                <a:spcPct val="100000"/>
              </a:lnSpc>
              <a:spcBef>
                <a:spcPts val="560"/>
              </a:spcBef>
              <a:spcAft>
                <a:spcPts val="0"/>
              </a:spcAft>
              <a:buClr>
                <a:schemeClr val="dk1"/>
              </a:buClr>
              <a:buSzPts val="2100"/>
              <a:buFont typeface="Noto Sans Symbols"/>
              <a:buChar char="●"/>
            </a:pPr>
            <a:r>
              <a:rPr b="1" i="0" lang="en-US" sz="2800" u="none">
                <a:solidFill>
                  <a:schemeClr val="dk1"/>
                </a:solidFill>
                <a:latin typeface="Arial"/>
                <a:ea typeface="Arial"/>
                <a:cs typeface="Arial"/>
                <a:sym typeface="Arial"/>
              </a:rPr>
              <a:t>Bius Keseluruhan ( General Anesthesia )</a:t>
            </a:r>
            <a:endParaRPr/>
          </a:p>
          <a:p>
            <a:pPr indent="-342900" lvl="0" marL="342900" rtl="0" algn="l">
              <a:lnSpc>
                <a:spcPct val="100000"/>
              </a:lnSpc>
              <a:spcBef>
                <a:spcPts val="560"/>
              </a:spcBef>
              <a:spcAft>
                <a:spcPts val="0"/>
              </a:spcAft>
              <a:buClr>
                <a:schemeClr val="dk1"/>
              </a:buClr>
              <a:buSzPts val="2100"/>
              <a:buFont typeface="Noto Sans Symbols"/>
              <a:buChar char="●"/>
            </a:pPr>
            <a:r>
              <a:rPr b="1" i="0" lang="en-US" sz="2800" u="none">
                <a:solidFill>
                  <a:schemeClr val="dk1"/>
                </a:solidFill>
                <a:latin typeface="Arial"/>
                <a:ea typeface="Arial"/>
                <a:cs typeface="Arial"/>
                <a:sym typeface="Arial"/>
              </a:rPr>
              <a:t>Bius Setempat ( Local Anesthesia )</a:t>
            </a:r>
            <a:endParaRPr/>
          </a:p>
          <a:p>
            <a:pPr indent="-342900" lvl="0" marL="342900" rtl="0" algn="l">
              <a:lnSpc>
                <a:spcPct val="100000"/>
              </a:lnSpc>
              <a:spcBef>
                <a:spcPts val="560"/>
              </a:spcBef>
              <a:spcAft>
                <a:spcPts val="0"/>
              </a:spcAft>
              <a:buClr>
                <a:schemeClr val="dk1"/>
              </a:buClr>
              <a:buSzPts val="2100"/>
              <a:buFont typeface="Noto Sans Symbols"/>
              <a:buChar char="●"/>
            </a:pPr>
            <a:r>
              <a:rPr b="1" i="0" lang="en-US" sz="2800" u="none">
                <a:solidFill>
                  <a:schemeClr val="dk1"/>
                </a:solidFill>
                <a:latin typeface="Arial"/>
                <a:ea typeface="Arial"/>
                <a:cs typeface="Arial"/>
                <a:sym typeface="Arial"/>
              </a:rPr>
              <a:t>Digunakan Bagi Memudahkan Urusan Pembedahan</a:t>
            </a:r>
            <a:endParaRPr/>
          </a:p>
        </p:txBody>
      </p:sp>
      <p:sp>
        <p:nvSpPr>
          <p:cNvPr id="433" name="Google Shape;433;p61"/>
          <p:cNvSpPr txBox="1"/>
          <p:nvPr/>
        </p:nvSpPr>
        <p:spPr>
          <a:xfrm>
            <a:off x="5791200" y="6248400"/>
            <a:ext cx="2897100" cy="474600"/>
          </a:xfrm>
          <a:prstGeom prst="rect">
            <a:avLst/>
          </a:prstGeom>
          <a:noFill/>
          <a:ln>
            <a:noFill/>
          </a:ln>
        </p:spPr>
        <p:txBody>
          <a:bodyPr anchorCtr="0" anchor="b"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400"/>
              <a:buFont typeface="Arial"/>
              <a:buNone/>
            </a:pPr>
            <a:r>
              <a:rPr b="0" i="0" lang="en-US" sz="1400" u="none">
                <a:solidFill>
                  <a:schemeClr val="dk1"/>
                </a:solidFill>
                <a:latin typeface="Arial"/>
                <a:ea typeface="Arial"/>
                <a:cs typeface="Arial"/>
                <a:sym typeface="Arial"/>
              </a:rPr>
              <a:t>KLUSTER AL-QURAN, AL-SUNNAH DAN PENDIDIKAN ISLAM</a:t>
            </a:r>
            <a:endParaRPr/>
          </a:p>
        </p:txBody>
      </p:sp>
    </p:spTree>
  </p:cSld>
  <p:clrMapOvr>
    <a:masterClrMapping/>
  </p:clrMapOvr>
  <p:transition spd="slow">
    <p:wedg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431"/>
                                        </p:tgtEl>
                                        <p:attrNameLst>
                                          <p:attrName>style.visibility</p:attrName>
                                        </p:attrNameLst>
                                      </p:cBhvr>
                                      <p:to>
                                        <p:strVal val="visible"/>
                                      </p:to>
                                    </p:set>
                                    <p:animEffect filter="fade" transition="in">
                                      <p:cBhvr>
                                        <p:cTn dur="1230"/>
                                        <p:tgtEl>
                                          <p:spTgt spid="43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32">
                                            <p:txEl>
                                              <p:pRg end="0" st="0"/>
                                            </p:txEl>
                                          </p:spTgt>
                                        </p:tgtEl>
                                        <p:attrNameLst>
                                          <p:attrName>style.visibility</p:attrName>
                                        </p:attrNameLst>
                                      </p:cBhvr>
                                      <p:to>
                                        <p:strVal val="visible"/>
                                      </p:to>
                                    </p:set>
                                    <p:anim calcmode="lin" valueType="num">
                                      <p:cBhvr additive="base">
                                        <p:cTn dur="500"/>
                                        <p:tgtEl>
                                          <p:spTgt spid="432">
                                            <p:txEl>
                                              <p:pRg end="0" st="0"/>
                                            </p:txEl>
                                          </p:spTgt>
                                        </p:tgtEl>
                                        <p:attrNameLst>
                                          <p:attrName>ppt_w</p:attrName>
                                        </p:attrNameLst>
                                      </p:cBhvr>
                                      <p:tavLst>
                                        <p:tav fmla="" tm="0">
                                          <p:val>
                                            <p:strVal val="0"/>
                                          </p:val>
                                        </p:tav>
                                        <p:tav fmla="" tm="100000">
                                          <p:val>
                                            <p:strVal val="#ppt_w"/>
                                          </p:val>
                                        </p:tav>
                                      </p:tavLst>
                                    </p:anim>
                                    <p:anim calcmode="lin" valueType="num">
                                      <p:cBhvr additive="base">
                                        <p:cTn dur="500"/>
                                        <p:tgtEl>
                                          <p:spTgt spid="432">
                                            <p:txEl>
                                              <p:pRg end="0" st="0"/>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32">
                                            <p:txEl>
                                              <p:pRg end="1" st="1"/>
                                            </p:txEl>
                                          </p:spTgt>
                                        </p:tgtEl>
                                        <p:attrNameLst>
                                          <p:attrName>style.visibility</p:attrName>
                                        </p:attrNameLst>
                                      </p:cBhvr>
                                      <p:to>
                                        <p:strVal val="visible"/>
                                      </p:to>
                                    </p:set>
                                    <p:anim calcmode="lin" valueType="num">
                                      <p:cBhvr additive="base">
                                        <p:cTn dur="500"/>
                                        <p:tgtEl>
                                          <p:spTgt spid="432">
                                            <p:txEl>
                                              <p:pRg end="1" st="1"/>
                                            </p:txEl>
                                          </p:spTgt>
                                        </p:tgtEl>
                                        <p:attrNameLst>
                                          <p:attrName>ppt_w</p:attrName>
                                        </p:attrNameLst>
                                      </p:cBhvr>
                                      <p:tavLst>
                                        <p:tav fmla="" tm="0">
                                          <p:val>
                                            <p:strVal val="0"/>
                                          </p:val>
                                        </p:tav>
                                        <p:tav fmla="" tm="100000">
                                          <p:val>
                                            <p:strVal val="#ppt_w"/>
                                          </p:val>
                                        </p:tav>
                                      </p:tavLst>
                                    </p:anim>
                                    <p:anim calcmode="lin" valueType="num">
                                      <p:cBhvr additive="base">
                                        <p:cTn dur="500"/>
                                        <p:tgtEl>
                                          <p:spTgt spid="432">
                                            <p:txEl>
                                              <p:pRg end="1" st="1"/>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32">
                                            <p:txEl>
                                              <p:pRg end="2" st="2"/>
                                            </p:txEl>
                                          </p:spTgt>
                                        </p:tgtEl>
                                        <p:attrNameLst>
                                          <p:attrName>style.visibility</p:attrName>
                                        </p:attrNameLst>
                                      </p:cBhvr>
                                      <p:to>
                                        <p:strVal val="visible"/>
                                      </p:to>
                                    </p:set>
                                    <p:anim calcmode="lin" valueType="num">
                                      <p:cBhvr additive="base">
                                        <p:cTn dur="500"/>
                                        <p:tgtEl>
                                          <p:spTgt spid="432">
                                            <p:txEl>
                                              <p:pRg end="2" st="2"/>
                                            </p:txEl>
                                          </p:spTgt>
                                        </p:tgtEl>
                                        <p:attrNameLst>
                                          <p:attrName>ppt_w</p:attrName>
                                        </p:attrNameLst>
                                      </p:cBhvr>
                                      <p:tavLst>
                                        <p:tav fmla="" tm="0">
                                          <p:val>
                                            <p:strVal val="0"/>
                                          </p:val>
                                        </p:tav>
                                        <p:tav fmla="" tm="100000">
                                          <p:val>
                                            <p:strVal val="#ppt_w"/>
                                          </p:val>
                                        </p:tav>
                                      </p:tavLst>
                                    </p:anim>
                                    <p:anim calcmode="lin" valueType="num">
                                      <p:cBhvr additive="base">
                                        <p:cTn dur="500"/>
                                        <p:tgtEl>
                                          <p:spTgt spid="432">
                                            <p:txEl>
                                              <p:pRg end="2" st="2"/>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32">
                                            <p:txEl>
                                              <p:pRg end="3" st="3"/>
                                            </p:txEl>
                                          </p:spTgt>
                                        </p:tgtEl>
                                        <p:attrNameLst>
                                          <p:attrName>style.visibility</p:attrName>
                                        </p:attrNameLst>
                                      </p:cBhvr>
                                      <p:to>
                                        <p:strVal val="visible"/>
                                      </p:to>
                                    </p:set>
                                    <p:anim calcmode="lin" valueType="num">
                                      <p:cBhvr additive="base">
                                        <p:cTn dur="500"/>
                                        <p:tgtEl>
                                          <p:spTgt spid="432">
                                            <p:txEl>
                                              <p:pRg end="3" st="3"/>
                                            </p:txEl>
                                          </p:spTgt>
                                        </p:tgtEl>
                                        <p:attrNameLst>
                                          <p:attrName>ppt_w</p:attrName>
                                        </p:attrNameLst>
                                      </p:cBhvr>
                                      <p:tavLst>
                                        <p:tav fmla="" tm="0">
                                          <p:val>
                                            <p:strVal val="0"/>
                                          </p:val>
                                        </p:tav>
                                        <p:tav fmla="" tm="100000">
                                          <p:val>
                                            <p:strVal val="#ppt_w"/>
                                          </p:val>
                                        </p:tav>
                                      </p:tavLst>
                                    </p:anim>
                                    <p:anim calcmode="lin" valueType="num">
                                      <p:cBhvr additive="base">
                                        <p:cTn dur="500"/>
                                        <p:tgtEl>
                                          <p:spTgt spid="432">
                                            <p:txEl>
                                              <p:pRg end="3" st="3"/>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32">
                                            <p:txEl>
                                              <p:pRg end="4" st="4"/>
                                            </p:txEl>
                                          </p:spTgt>
                                        </p:tgtEl>
                                        <p:attrNameLst>
                                          <p:attrName>style.visibility</p:attrName>
                                        </p:attrNameLst>
                                      </p:cBhvr>
                                      <p:to>
                                        <p:strVal val="visible"/>
                                      </p:to>
                                    </p:set>
                                    <p:anim calcmode="lin" valueType="num">
                                      <p:cBhvr additive="base">
                                        <p:cTn dur="500"/>
                                        <p:tgtEl>
                                          <p:spTgt spid="432">
                                            <p:txEl>
                                              <p:pRg end="4" st="4"/>
                                            </p:txEl>
                                          </p:spTgt>
                                        </p:tgtEl>
                                        <p:attrNameLst>
                                          <p:attrName>ppt_w</p:attrName>
                                        </p:attrNameLst>
                                      </p:cBhvr>
                                      <p:tavLst>
                                        <p:tav fmla="" tm="0">
                                          <p:val>
                                            <p:strVal val="0"/>
                                          </p:val>
                                        </p:tav>
                                        <p:tav fmla="" tm="100000">
                                          <p:val>
                                            <p:strVal val="#ppt_w"/>
                                          </p:val>
                                        </p:tav>
                                      </p:tavLst>
                                    </p:anim>
                                    <p:anim calcmode="lin" valueType="num">
                                      <p:cBhvr additive="base">
                                        <p:cTn dur="500"/>
                                        <p:tgtEl>
                                          <p:spTgt spid="432">
                                            <p:txEl>
                                              <p:pRg end="4" st="4"/>
                                            </p:txEl>
                                          </p:spTgt>
                                        </p:tgtEl>
                                        <p:attrNameLst>
                                          <p:attrName>ppt_h</p:attrName>
                                        </p:attrNameLst>
                                      </p:cBhvr>
                                      <p:tavLst>
                                        <p:tav fmla="" tm="0">
                                          <p:val>
                                            <p:strVal val="0"/>
                                          </p:val>
                                        </p:tav>
                                        <p:tav fmla="" tm="100000">
                                          <p:val>
                                            <p:strVal val="#ppt_h"/>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37" name="Shape 437"/>
        <p:cNvGrpSpPr/>
        <p:nvPr/>
      </p:nvGrpSpPr>
      <p:grpSpPr>
        <a:xfrm>
          <a:off x="0" y="0"/>
          <a:ext cx="0" cy="0"/>
          <a:chOff x="0" y="0"/>
          <a:chExt cx="0" cy="0"/>
        </a:xfrm>
      </p:grpSpPr>
      <p:sp>
        <p:nvSpPr>
          <p:cNvPr id="438" name="Google Shape;438;p62"/>
          <p:cNvSpPr/>
          <p:nvPr>
            <p:ph type="title"/>
          </p:nvPr>
        </p:nvSpPr>
        <p:spPr>
          <a:xfrm>
            <a:off x="762000" y="762000"/>
            <a:ext cx="7924800" cy="1143000"/>
          </a:xfrm>
          <a:prstGeom prst="roundRect">
            <a:avLst>
              <a:gd fmla="val 16667" name="adj"/>
            </a:avLst>
          </a:prstGeom>
          <a:noFill/>
          <a:ln>
            <a:noFill/>
          </a:ln>
        </p:spPr>
        <p:txBody>
          <a:bodyPr anchorCtr="0" anchor="b" bIns="45700" lIns="91425" spcFirstLastPara="1" rIns="91425" wrap="square" tIns="45700">
            <a:noAutofit/>
          </a:bodyPr>
          <a:lstStyle/>
          <a:p>
            <a:pPr indent="0" lvl="0" marL="0" rtl="0" algn="l">
              <a:lnSpc>
                <a:spcPct val="90000"/>
              </a:lnSpc>
              <a:spcBef>
                <a:spcPts val="0"/>
              </a:spcBef>
              <a:spcAft>
                <a:spcPts val="0"/>
              </a:spcAft>
              <a:buClr>
                <a:schemeClr val="dk2"/>
              </a:buClr>
              <a:buSzPts val="3600"/>
              <a:buFont typeface="Arial"/>
              <a:buNone/>
            </a:pPr>
            <a:r>
              <a:rPr b="1" i="0" lang="en-US" sz="3600" u="none">
                <a:solidFill>
                  <a:schemeClr val="dk2"/>
                </a:solidFill>
                <a:latin typeface="Arial"/>
                <a:ea typeface="Arial"/>
                <a:cs typeface="Arial"/>
                <a:sym typeface="Arial"/>
              </a:rPr>
              <a:t>Hukum Dan Alasan</a:t>
            </a:r>
            <a:endParaRPr/>
          </a:p>
        </p:txBody>
      </p:sp>
      <p:sp>
        <p:nvSpPr>
          <p:cNvPr id="439" name="Google Shape;439;p62"/>
          <p:cNvSpPr txBox="1"/>
          <p:nvPr>
            <p:ph idx="1" type="body"/>
          </p:nvPr>
        </p:nvSpPr>
        <p:spPr>
          <a:xfrm>
            <a:off x="838200" y="2362200"/>
            <a:ext cx="7692900" cy="3724200"/>
          </a:xfrm>
          <a:prstGeom prst="rect">
            <a:avLst/>
          </a:prstGeom>
          <a:noFill/>
          <a:ln>
            <a:noFill/>
          </a:ln>
        </p:spPr>
        <p:txBody>
          <a:bodyPr anchorCtr="0" anchor="t" bIns="45700" lIns="91425" spcFirstLastPara="1" rIns="91425" wrap="square" tIns="45700">
            <a:noAutofit/>
          </a:bodyPr>
          <a:lstStyle/>
          <a:p>
            <a:pPr indent="-342900" lvl="0" marL="342900" rtl="0" algn="l">
              <a:lnSpc>
                <a:spcPct val="100000"/>
              </a:lnSpc>
              <a:spcBef>
                <a:spcPts val="0"/>
              </a:spcBef>
              <a:spcAft>
                <a:spcPts val="0"/>
              </a:spcAft>
              <a:buClr>
                <a:schemeClr val="dk1"/>
              </a:buClr>
              <a:buSzPts val="2100"/>
              <a:buFont typeface="Noto Sans Symbols"/>
              <a:buChar char="●"/>
            </a:pPr>
            <a:r>
              <a:rPr b="1" i="0" lang="en-US" sz="2800" u="none">
                <a:solidFill>
                  <a:schemeClr val="dk1"/>
                </a:solidFill>
                <a:latin typeface="Arial"/>
                <a:ea typeface="Arial"/>
                <a:cs typeface="Arial"/>
                <a:sym typeface="Arial"/>
              </a:rPr>
              <a:t>Bius Setempat Tidak Membatalkan Puasa</a:t>
            </a:r>
            <a:endParaRPr/>
          </a:p>
          <a:p>
            <a:pPr indent="-209550" lvl="0" marL="342900" rtl="0" algn="l">
              <a:lnSpc>
                <a:spcPct val="100000"/>
              </a:lnSpc>
              <a:spcBef>
                <a:spcPts val="560"/>
              </a:spcBef>
              <a:spcAft>
                <a:spcPts val="0"/>
              </a:spcAft>
              <a:buClr>
                <a:schemeClr val="dk1"/>
              </a:buClr>
              <a:buSzPts val="2100"/>
              <a:buFont typeface="Noto Sans Symbols"/>
              <a:buNone/>
            </a:pPr>
            <a:r>
              <a:t/>
            </a:r>
            <a:endParaRPr b="1" i="0" sz="2800" u="none">
              <a:solidFill>
                <a:schemeClr val="dk1"/>
              </a:solidFill>
              <a:latin typeface="Arial"/>
              <a:ea typeface="Arial"/>
              <a:cs typeface="Arial"/>
              <a:sym typeface="Arial"/>
            </a:endParaRPr>
          </a:p>
          <a:p>
            <a:pPr indent="-342900" lvl="0" marL="342900" rtl="0" algn="l">
              <a:lnSpc>
                <a:spcPct val="100000"/>
              </a:lnSpc>
              <a:spcBef>
                <a:spcPts val="560"/>
              </a:spcBef>
              <a:spcAft>
                <a:spcPts val="0"/>
              </a:spcAft>
              <a:buClr>
                <a:schemeClr val="dk1"/>
              </a:buClr>
              <a:buSzPts val="2100"/>
              <a:buFont typeface="Noto Sans Symbols"/>
              <a:buChar char="●"/>
            </a:pPr>
            <a:r>
              <a:rPr b="1" i="0" lang="en-US" sz="2800" u="none">
                <a:solidFill>
                  <a:schemeClr val="dk1"/>
                </a:solidFill>
                <a:latin typeface="Arial"/>
                <a:ea typeface="Arial"/>
                <a:cs typeface="Arial"/>
                <a:sym typeface="Arial"/>
              </a:rPr>
              <a:t>Kerana </a:t>
            </a:r>
            <a:endParaRPr/>
          </a:p>
          <a:p>
            <a:pPr indent="-209550" lvl="0" marL="342900" rtl="0" algn="l">
              <a:lnSpc>
                <a:spcPct val="100000"/>
              </a:lnSpc>
              <a:spcBef>
                <a:spcPts val="560"/>
              </a:spcBef>
              <a:spcAft>
                <a:spcPts val="0"/>
              </a:spcAft>
              <a:buClr>
                <a:schemeClr val="dk1"/>
              </a:buClr>
              <a:buSzPts val="2100"/>
              <a:buFont typeface="Noto Sans Symbols"/>
              <a:buNone/>
            </a:pPr>
            <a:r>
              <a:t/>
            </a:r>
            <a:endParaRPr b="1" i="0" sz="2800" u="none">
              <a:solidFill>
                <a:schemeClr val="dk1"/>
              </a:solidFill>
              <a:latin typeface="Arial"/>
              <a:ea typeface="Arial"/>
              <a:cs typeface="Arial"/>
              <a:sym typeface="Arial"/>
            </a:endParaRPr>
          </a:p>
          <a:p>
            <a:pPr indent="-342900" lvl="0" marL="342900" rtl="0" algn="l">
              <a:lnSpc>
                <a:spcPct val="100000"/>
              </a:lnSpc>
              <a:spcBef>
                <a:spcPts val="560"/>
              </a:spcBef>
              <a:spcAft>
                <a:spcPts val="0"/>
              </a:spcAft>
              <a:buClr>
                <a:schemeClr val="dk1"/>
              </a:buClr>
              <a:buSzPts val="2100"/>
              <a:buFont typeface="Noto Sans Symbols"/>
              <a:buChar char="●"/>
            </a:pPr>
            <a:r>
              <a:rPr b="1" i="0" lang="en-US" sz="2800" u="none">
                <a:solidFill>
                  <a:schemeClr val="dk1"/>
                </a:solidFill>
                <a:latin typeface="Arial"/>
                <a:ea typeface="Arial"/>
                <a:cs typeface="Arial"/>
                <a:sym typeface="Arial"/>
              </a:rPr>
              <a:t>Bukan Makanan</a:t>
            </a:r>
            <a:endParaRPr/>
          </a:p>
          <a:p>
            <a:pPr indent="-342900" lvl="0" marL="342900" rtl="0" algn="l">
              <a:lnSpc>
                <a:spcPct val="100000"/>
              </a:lnSpc>
              <a:spcBef>
                <a:spcPts val="560"/>
              </a:spcBef>
              <a:spcAft>
                <a:spcPts val="0"/>
              </a:spcAft>
              <a:buClr>
                <a:schemeClr val="dk1"/>
              </a:buClr>
              <a:buSzPts val="2100"/>
              <a:buFont typeface="Noto Sans Symbols"/>
              <a:buChar char="●"/>
            </a:pPr>
            <a:r>
              <a:rPr b="1" i="0" lang="en-US" sz="2800" u="none">
                <a:solidFill>
                  <a:schemeClr val="dk1"/>
                </a:solidFill>
                <a:latin typeface="Arial"/>
                <a:ea typeface="Arial"/>
                <a:cs typeface="Arial"/>
                <a:sym typeface="Arial"/>
              </a:rPr>
              <a:t>Tidak menghilangkan kesedaran</a:t>
            </a:r>
            <a:endParaRPr/>
          </a:p>
          <a:p>
            <a:pPr indent="-342900" lvl="0" marL="342900" rtl="0" algn="l">
              <a:lnSpc>
                <a:spcPct val="100000"/>
              </a:lnSpc>
              <a:spcBef>
                <a:spcPts val="560"/>
              </a:spcBef>
              <a:spcAft>
                <a:spcPts val="0"/>
              </a:spcAft>
              <a:buClr>
                <a:schemeClr val="dk1"/>
              </a:buClr>
              <a:buSzPts val="2100"/>
              <a:buFont typeface="Noto Sans Symbols"/>
              <a:buChar char="●"/>
            </a:pPr>
            <a:r>
              <a:rPr b="1" i="0" lang="en-US" sz="2800" u="none">
                <a:solidFill>
                  <a:schemeClr val="dk1"/>
                </a:solidFill>
                <a:latin typeface="Arial"/>
                <a:ea typeface="Arial"/>
                <a:cs typeface="Arial"/>
                <a:sym typeface="Arial"/>
              </a:rPr>
              <a:t>Hanya tujuan Rawatan</a:t>
            </a:r>
            <a:endParaRPr/>
          </a:p>
        </p:txBody>
      </p:sp>
      <p:sp>
        <p:nvSpPr>
          <p:cNvPr id="440" name="Google Shape;440;p62"/>
          <p:cNvSpPr txBox="1"/>
          <p:nvPr/>
        </p:nvSpPr>
        <p:spPr>
          <a:xfrm>
            <a:off x="5791200" y="6248400"/>
            <a:ext cx="2897100" cy="474600"/>
          </a:xfrm>
          <a:prstGeom prst="rect">
            <a:avLst/>
          </a:prstGeom>
          <a:noFill/>
          <a:ln>
            <a:noFill/>
          </a:ln>
        </p:spPr>
        <p:txBody>
          <a:bodyPr anchorCtr="0" anchor="b"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400"/>
              <a:buFont typeface="Arial"/>
              <a:buNone/>
            </a:pPr>
            <a:r>
              <a:rPr b="0" i="0" lang="en-US" sz="1400" u="none">
                <a:solidFill>
                  <a:schemeClr val="dk1"/>
                </a:solidFill>
                <a:latin typeface="Arial"/>
                <a:ea typeface="Arial"/>
                <a:cs typeface="Arial"/>
                <a:sym typeface="Arial"/>
              </a:rPr>
              <a:t>KLUSTER AL-QURAN, AL-SUNNAH DAN PENDIDIKAN ISLAM</a:t>
            </a:r>
            <a:endParaRPr/>
          </a:p>
        </p:txBody>
      </p:sp>
    </p:spTree>
  </p:cSld>
  <p:clrMapOvr>
    <a:masterClrMapping/>
  </p:clrMapOvr>
  <p:transition spd="slow">
    <p:wedg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438"/>
                                        </p:tgtEl>
                                        <p:attrNameLst>
                                          <p:attrName>style.visibility</p:attrName>
                                        </p:attrNameLst>
                                      </p:cBhvr>
                                      <p:to>
                                        <p:strVal val="visible"/>
                                      </p:to>
                                    </p:set>
                                    <p:animEffect filter="fade" transition="in">
                                      <p:cBhvr>
                                        <p:cTn dur="1230"/>
                                        <p:tgtEl>
                                          <p:spTgt spid="43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39">
                                            <p:txEl>
                                              <p:pRg end="0" st="0"/>
                                            </p:txEl>
                                          </p:spTgt>
                                        </p:tgtEl>
                                        <p:attrNameLst>
                                          <p:attrName>style.visibility</p:attrName>
                                        </p:attrNameLst>
                                      </p:cBhvr>
                                      <p:to>
                                        <p:strVal val="visible"/>
                                      </p:to>
                                    </p:set>
                                    <p:anim calcmode="lin" valueType="num">
                                      <p:cBhvr additive="base">
                                        <p:cTn dur="500"/>
                                        <p:tgtEl>
                                          <p:spTgt spid="439">
                                            <p:txEl>
                                              <p:pRg end="0" st="0"/>
                                            </p:txEl>
                                          </p:spTgt>
                                        </p:tgtEl>
                                        <p:attrNameLst>
                                          <p:attrName>ppt_w</p:attrName>
                                        </p:attrNameLst>
                                      </p:cBhvr>
                                      <p:tavLst>
                                        <p:tav fmla="" tm="0">
                                          <p:val>
                                            <p:strVal val="0"/>
                                          </p:val>
                                        </p:tav>
                                        <p:tav fmla="" tm="100000">
                                          <p:val>
                                            <p:strVal val="#ppt_w"/>
                                          </p:val>
                                        </p:tav>
                                      </p:tavLst>
                                    </p:anim>
                                    <p:anim calcmode="lin" valueType="num">
                                      <p:cBhvr additive="base">
                                        <p:cTn dur="500"/>
                                        <p:tgtEl>
                                          <p:spTgt spid="439">
                                            <p:txEl>
                                              <p:pRg end="0" st="0"/>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39">
                                            <p:txEl>
                                              <p:pRg end="1" st="1"/>
                                            </p:txEl>
                                          </p:spTgt>
                                        </p:tgtEl>
                                        <p:attrNameLst>
                                          <p:attrName>style.visibility</p:attrName>
                                        </p:attrNameLst>
                                      </p:cBhvr>
                                      <p:to>
                                        <p:strVal val="visible"/>
                                      </p:to>
                                    </p:set>
                                    <p:anim calcmode="lin" valueType="num">
                                      <p:cBhvr additive="base">
                                        <p:cTn dur="500"/>
                                        <p:tgtEl>
                                          <p:spTgt spid="439">
                                            <p:txEl>
                                              <p:pRg end="1" st="1"/>
                                            </p:txEl>
                                          </p:spTgt>
                                        </p:tgtEl>
                                        <p:attrNameLst>
                                          <p:attrName>ppt_w</p:attrName>
                                        </p:attrNameLst>
                                      </p:cBhvr>
                                      <p:tavLst>
                                        <p:tav fmla="" tm="0">
                                          <p:val>
                                            <p:strVal val="0"/>
                                          </p:val>
                                        </p:tav>
                                        <p:tav fmla="" tm="100000">
                                          <p:val>
                                            <p:strVal val="#ppt_w"/>
                                          </p:val>
                                        </p:tav>
                                      </p:tavLst>
                                    </p:anim>
                                    <p:anim calcmode="lin" valueType="num">
                                      <p:cBhvr additive="base">
                                        <p:cTn dur="500"/>
                                        <p:tgtEl>
                                          <p:spTgt spid="439">
                                            <p:txEl>
                                              <p:pRg end="1" st="1"/>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39">
                                            <p:txEl>
                                              <p:pRg end="2" st="2"/>
                                            </p:txEl>
                                          </p:spTgt>
                                        </p:tgtEl>
                                        <p:attrNameLst>
                                          <p:attrName>style.visibility</p:attrName>
                                        </p:attrNameLst>
                                      </p:cBhvr>
                                      <p:to>
                                        <p:strVal val="visible"/>
                                      </p:to>
                                    </p:set>
                                    <p:anim calcmode="lin" valueType="num">
                                      <p:cBhvr additive="base">
                                        <p:cTn dur="500"/>
                                        <p:tgtEl>
                                          <p:spTgt spid="439">
                                            <p:txEl>
                                              <p:pRg end="2" st="2"/>
                                            </p:txEl>
                                          </p:spTgt>
                                        </p:tgtEl>
                                        <p:attrNameLst>
                                          <p:attrName>ppt_w</p:attrName>
                                        </p:attrNameLst>
                                      </p:cBhvr>
                                      <p:tavLst>
                                        <p:tav fmla="" tm="0">
                                          <p:val>
                                            <p:strVal val="0"/>
                                          </p:val>
                                        </p:tav>
                                        <p:tav fmla="" tm="100000">
                                          <p:val>
                                            <p:strVal val="#ppt_w"/>
                                          </p:val>
                                        </p:tav>
                                      </p:tavLst>
                                    </p:anim>
                                    <p:anim calcmode="lin" valueType="num">
                                      <p:cBhvr additive="base">
                                        <p:cTn dur="500"/>
                                        <p:tgtEl>
                                          <p:spTgt spid="439">
                                            <p:txEl>
                                              <p:pRg end="2" st="2"/>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39">
                                            <p:txEl>
                                              <p:pRg end="3" st="3"/>
                                            </p:txEl>
                                          </p:spTgt>
                                        </p:tgtEl>
                                        <p:attrNameLst>
                                          <p:attrName>style.visibility</p:attrName>
                                        </p:attrNameLst>
                                      </p:cBhvr>
                                      <p:to>
                                        <p:strVal val="visible"/>
                                      </p:to>
                                    </p:set>
                                    <p:anim calcmode="lin" valueType="num">
                                      <p:cBhvr additive="base">
                                        <p:cTn dur="500"/>
                                        <p:tgtEl>
                                          <p:spTgt spid="439">
                                            <p:txEl>
                                              <p:pRg end="3" st="3"/>
                                            </p:txEl>
                                          </p:spTgt>
                                        </p:tgtEl>
                                        <p:attrNameLst>
                                          <p:attrName>ppt_w</p:attrName>
                                        </p:attrNameLst>
                                      </p:cBhvr>
                                      <p:tavLst>
                                        <p:tav fmla="" tm="0">
                                          <p:val>
                                            <p:strVal val="0"/>
                                          </p:val>
                                        </p:tav>
                                        <p:tav fmla="" tm="100000">
                                          <p:val>
                                            <p:strVal val="#ppt_w"/>
                                          </p:val>
                                        </p:tav>
                                      </p:tavLst>
                                    </p:anim>
                                    <p:anim calcmode="lin" valueType="num">
                                      <p:cBhvr additive="base">
                                        <p:cTn dur="500"/>
                                        <p:tgtEl>
                                          <p:spTgt spid="439">
                                            <p:txEl>
                                              <p:pRg end="3" st="3"/>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39">
                                            <p:txEl>
                                              <p:pRg end="4" st="4"/>
                                            </p:txEl>
                                          </p:spTgt>
                                        </p:tgtEl>
                                        <p:attrNameLst>
                                          <p:attrName>style.visibility</p:attrName>
                                        </p:attrNameLst>
                                      </p:cBhvr>
                                      <p:to>
                                        <p:strVal val="visible"/>
                                      </p:to>
                                    </p:set>
                                    <p:anim calcmode="lin" valueType="num">
                                      <p:cBhvr additive="base">
                                        <p:cTn dur="500"/>
                                        <p:tgtEl>
                                          <p:spTgt spid="439">
                                            <p:txEl>
                                              <p:pRg end="4" st="4"/>
                                            </p:txEl>
                                          </p:spTgt>
                                        </p:tgtEl>
                                        <p:attrNameLst>
                                          <p:attrName>ppt_w</p:attrName>
                                        </p:attrNameLst>
                                      </p:cBhvr>
                                      <p:tavLst>
                                        <p:tav fmla="" tm="0">
                                          <p:val>
                                            <p:strVal val="0"/>
                                          </p:val>
                                        </p:tav>
                                        <p:tav fmla="" tm="100000">
                                          <p:val>
                                            <p:strVal val="#ppt_w"/>
                                          </p:val>
                                        </p:tav>
                                      </p:tavLst>
                                    </p:anim>
                                    <p:anim calcmode="lin" valueType="num">
                                      <p:cBhvr additive="base">
                                        <p:cTn dur="500"/>
                                        <p:tgtEl>
                                          <p:spTgt spid="439">
                                            <p:txEl>
                                              <p:pRg end="4" st="4"/>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39">
                                            <p:txEl>
                                              <p:pRg end="5" st="5"/>
                                            </p:txEl>
                                          </p:spTgt>
                                        </p:tgtEl>
                                        <p:attrNameLst>
                                          <p:attrName>style.visibility</p:attrName>
                                        </p:attrNameLst>
                                      </p:cBhvr>
                                      <p:to>
                                        <p:strVal val="visible"/>
                                      </p:to>
                                    </p:set>
                                    <p:anim calcmode="lin" valueType="num">
                                      <p:cBhvr additive="base">
                                        <p:cTn dur="500"/>
                                        <p:tgtEl>
                                          <p:spTgt spid="439">
                                            <p:txEl>
                                              <p:pRg end="5" st="5"/>
                                            </p:txEl>
                                          </p:spTgt>
                                        </p:tgtEl>
                                        <p:attrNameLst>
                                          <p:attrName>ppt_w</p:attrName>
                                        </p:attrNameLst>
                                      </p:cBhvr>
                                      <p:tavLst>
                                        <p:tav fmla="" tm="0">
                                          <p:val>
                                            <p:strVal val="0"/>
                                          </p:val>
                                        </p:tav>
                                        <p:tav fmla="" tm="100000">
                                          <p:val>
                                            <p:strVal val="#ppt_w"/>
                                          </p:val>
                                        </p:tav>
                                      </p:tavLst>
                                    </p:anim>
                                    <p:anim calcmode="lin" valueType="num">
                                      <p:cBhvr additive="base">
                                        <p:cTn dur="500"/>
                                        <p:tgtEl>
                                          <p:spTgt spid="439">
                                            <p:txEl>
                                              <p:pRg end="5" st="5"/>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39">
                                            <p:txEl>
                                              <p:pRg end="6" st="6"/>
                                            </p:txEl>
                                          </p:spTgt>
                                        </p:tgtEl>
                                        <p:attrNameLst>
                                          <p:attrName>style.visibility</p:attrName>
                                        </p:attrNameLst>
                                      </p:cBhvr>
                                      <p:to>
                                        <p:strVal val="visible"/>
                                      </p:to>
                                    </p:set>
                                    <p:anim calcmode="lin" valueType="num">
                                      <p:cBhvr additive="base">
                                        <p:cTn dur="500"/>
                                        <p:tgtEl>
                                          <p:spTgt spid="439">
                                            <p:txEl>
                                              <p:pRg end="6" st="6"/>
                                            </p:txEl>
                                          </p:spTgt>
                                        </p:tgtEl>
                                        <p:attrNameLst>
                                          <p:attrName>ppt_w</p:attrName>
                                        </p:attrNameLst>
                                      </p:cBhvr>
                                      <p:tavLst>
                                        <p:tav fmla="" tm="0">
                                          <p:val>
                                            <p:strVal val="0"/>
                                          </p:val>
                                        </p:tav>
                                        <p:tav fmla="" tm="100000">
                                          <p:val>
                                            <p:strVal val="#ppt_w"/>
                                          </p:val>
                                        </p:tav>
                                      </p:tavLst>
                                    </p:anim>
                                    <p:anim calcmode="lin" valueType="num">
                                      <p:cBhvr additive="base">
                                        <p:cTn dur="500"/>
                                        <p:tgtEl>
                                          <p:spTgt spid="439">
                                            <p:txEl>
                                              <p:pRg end="6" st="6"/>
                                            </p:txEl>
                                          </p:spTgt>
                                        </p:tgtEl>
                                        <p:attrNameLst>
                                          <p:attrName>ppt_h</p:attrName>
                                        </p:attrNameLst>
                                      </p:cBhvr>
                                      <p:tavLst>
                                        <p:tav fmla="" tm="0">
                                          <p:val>
                                            <p:strVal val="0"/>
                                          </p:val>
                                        </p:tav>
                                        <p:tav fmla="" tm="100000">
                                          <p:val>
                                            <p:strVal val="#ppt_h"/>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7" name="Shape 137"/>
        <p:cNvGrpSpPr/>
        <p:nvPr/>
      </p:nvGrpSpPr>
      <p:grpSpPr>
        <a:xfrm>
          <a:off x="0" y="0"/>
          <a:ext cx="0" cy="0"/>
          <a:chOff x="0" y="0"/>
          <a:chExt cx="0" cy="0"/>
        </a:xfrm>
      </p:grpSpPr>
      <p:sp>
        <p:nvSpPr>
          <p:cNvPr id="138" name="Google Shape;138;p18"/>
          <p:cNvSpPr/>
          <p:nvPr>
            <p:ph type="title"/>
          </p:nvPr>
        </p:nvSpPr>
        <p:spPr>
          <a:xfrm>
            <a:off x="762000" y="762000"/>
            <a:ext cx="7924800" cy="1143000"/>
          </a:xfrm>
          <a:prstGeom prst="roundRect">
            <a:avLst>
              <a:gd fmla="val 16667" name="adj"/>
            </a:avLst>
          </a:prstGeom>
          <a:noFill/>
          <a:ln>
            <a:noFill/>
          </a:ln>
        </p:spPr>
        <p:txBody>
          <a:bodyPr anchorCtr="0" anchor="b" bIns="45700" lIns="91425" spcFirstLastPara="1" rIns="91425" wrap="square" tIns="45700">
            <a:noAutofit/>
          </a:bodyPr>
          <a:lstStyle/>
          <a:p>
            <a:pPr indent="0" lvl="0" marL="0" rtl="0" algn="ctr">
              <a:lnSpc>
                <a:spcPct val="90000"/>
              </a:lnSpc>
              <a:spcBef>
                <a:spcPts val="0"/>
              </a:spcBef>
              <a:spcAft>
                <a:spcPts val="0"/>
              </a:spcAft>
              <a:buClr>
                <a:schemeClr val="dk2"/>
              </a:buClr>
              <a:buSzPts val="3600"/>
              <a:buFont typeface="Arial"/>
              <a:buNone/>
            </a:pPr>
            <a:r>
              <a:rPr b="1" i="0" lang="en-US" sz="3600" u="none">
                <a:solidFill>
                  <a:schemeClr val="dk2"/>
                </a:solidFill>
                <a:latin typeface="Arial"/>
                <a:ea typeface="Arial"/>
                <a:cs typeface="Arial"/>
                <a:sym typeface="Arial"/>
              </a:rPr>
              <a:t>MAKNA PUASA</a:t>
            </a:r>
            <a:endParaRPr/>
          </a:p>
        </p:txBody>
      </p:sp>
      <p:sp>
        <p:nvSpPr>
          <p:cNvPr id="139" name="Google Shape;139;p18"/>
          <p:cNvSpPr txBox="1"/>
          <p:nvPr>
            <p:ph idx="1" type="body"/>
          </p:nvPr>
        </p:nvSpPr>
        <p:spPr>
          <a:xfrm>
            <a:off x="838200" y="2362200"/>
            <a:ext cx="7692900" cy="3724200"/>
          </a:xfrm>
          <a:prstGeom prst="rect">
            <a:avLst/>
          </a:prstGeom>
          <a:noFill/>
          <a:ln>
            <a:noFill/>
          </a:ln>
        </p:spPr>
        <p:txBody>
          <a:bodyPr anchorCtr="0" anchor="t" bIns="45700" lIns="91425" spcFirstLastPara="1" rIns="91425" wrap="square" tIns="45700">
            <a:noAutofit/>
          </a:bodyPr>
          <a:lstStyle/>
          <a:p>
            <a:pPr indent="-342900" lvl="0" marL="342900" marR="0" rtl="0" algn="just">
              <a:lnSpc>
                <a:spcPct val="100000"/>
              </a:lnSpc>
              <a:spcBef>
                <a:spcPts val="0"/>
              </a:spcBef>
              <a:spcAft>
                <a:spcPts val="0"/>
              </a:spcAft>
              <a:buClr>
                <a:schemeClr val="dk1"/>
              </a:buClr>
              <a:buSzPts val="2100"/>
              <a:buFont typeface="Noto Sans Symbols"/>
              <a:buChar char="●"/>
            </a:pPr>
            <a:r>
              <a:rPr b="0" i="0" lang="en-US" sz="2800" u="none">
                <a:solidFill>
                  <a:schemeClr val="dk1"/>
                </a:solidFill>
                <a:latin typeface="Arial"/>
                <a:ea typeface="Arial"/>
                <a:cs typeface="Arial"/>
                <a:sym typeface="Arial"/>
              </a:rPr>
              <a:t>Puasa bermaksud menahan diri bermula dari terbit fajar sadiq sehinggalah terbenam matahari daripada makan, minum serta melakukan sesuatu yang boleh membatalkannya.</a:t>
            </a:r>
            <a:endParaRPr/>
          </a:p>
          <a:p>
            <a:pPr indent="-209550" lvl="0" marL="342900" marR="0" rtl="0" algn="l">
              <a:spcBef>
                <a:spcPts val="560"/>
              </a:spcBef>
              <a:spcAft>
                <a:spcPts val="0"/>
              </a:spcAft>
              <a:buClr>
                <a:schemeClr val="dk1"/>
              </a:buClr>
              <a:buSzPts val="2100"/>
              <a:buFont typeface="Noto Sans Symbols"/>
              <a:buNone/>
            </a:pPr>
            <a:r>
              <a:t/>
            </a:r>
            <a:endParaRPr b="0" i="0" sz="2800" u="none">
              <a:solidFill>
                <a:schemeClr val="dk1"/>
              </a:solidFill>
              <a:latin typeface="Arial"/>
              <a:ea typeface="Arial"/>
              <a:cs typeface="Arial"/>
              <a:sym typeface="Arial"/>
            </a:endParaRPr>
          </a:p>
        </p:txBody>
      </p:sp>
      <p:sp>
        <p:nvSpPr>
          <p:cNvPr id="140" name="Google Shape;140;p18"/>
          <p:cNvSpPr txBox="1"/>
          <p:nvPr/>
        </p:nvSpPr>
        <p:spPr>
          <a:xfrm>
            <a:off x="5791200" y="6248400"/>
            <a:ext cx="2897100" cy="474600"/>
          </a:xfrm>
          <a:prstGeom prst="rect">
            <a:avLst/>
          </a:prstGeom>
          <a:noFill/>
          <a:ln>
            <a:noFill/>
          </a:ln>
        </p:spPr>
        <p:txBody>
          <a:bodyPr anchorCtr="0" anchor="b"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400"/>
              <a:buFont typeface="Arial"/>
              <a:buNone/>
            </a:pPr>
            <a:r>
              <a:rPr b="0" i="0" lang="en-US" sz="1400" u="none">
                <a:solidFill>
                  <a:schemeClr val="dk1"/>
                </a:solidFill>
                <a:latin typeface="Arial"/>
                <a:ea typeface="Arial"/>
                <a:cs typeface="Arial"/>
                <a:sym typeface="Arial"/>
              </a:rPr>
              <a:t>KLUSTER AL-QURAN, AL-SUNNAH DAN PENDIDIKAN ISLAM</a:t>
            </a:r>
            <a:endParaRPr/>
          </a:p>
        </p:txBody>
      </p:sp>
    </p:spTree>
  </p:cSld>
  <p:clrMapOvr>
    <a:masterClrMapping/>
  </p:clrMapOvr>
</p:sld>
</file>

<file path=ppt/slides/slide5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44" name="Shape 444"/>
        <p:cNvGrpSpPr/>
        <p:nvPr/>
      </p:nvGrpSpPr>
      <p:grpSpPr>
        <a:xfrm>
          <a:off x="0" y="0"/>
          <a:ext cx="0" cy="0"/>
          <a:chOff x="0" y="0"/>
          <a:chExt cx="0" cy="0"/>
        </a:xfrm>
      </p:grpSpPr>
      <p:sp>
        <p:nvSpPr>
          <p:cNvPr id="445" name="Google Shape;445;p63"/>
          <p:cNvSpPr/>
          <p:nvPr>
            <p:ph type="title"/>
          </p:nvPr>
        </p:nvSpPr>
        <p:spPr>
          <a:xfrm>
            <a:off x="762000" y="762000"/>
            <a:ext cx="7924800" cy="1143000"/>
          </a:xfrm>
          <a:prstGeom prst="roundRect">
            <a:avLst>
              <a:gd fmla="val 16667" name="adj"/>
            </a:avLst>
          </a:prstGeom>
          <a:noFill/>
          <a:ln>
            <a:noFill/>
          </a:ln>
        </p:spPr>
        <p:txBody>
          <a:bodyPr anchorCtr="0" anchor="b" bIns="45700" lIns="91425" spcFirstLastPara="1" rIns="91425" wrap="square" tIns="45700">
            <a:noAutofit/>
          </a:bodyPr>
          <a:lstStyle/>
          <a:p>
            <a:pPr indent="0" lvl="0" marL="0" rtl="0" algn="l">
              <a:lnSpc>
                <a:spcPct val="90000"/>
              </a:lnSpc>
              <a:spcBef>
                <a:spcPts val="0"/>
              </a:spcBef>
              <a:spcAft>
                <a:spcPts val="0"/>
              </a:spcAft>
              <a:buClr>
                <a:schemeClr val="dk2"/>
              </a:buClr>
              <a:buSzPts val="3600"/>
              <a:buFont typeface="Arial"/>
              <a:buNone/>
            </a:pPr>
            <a:r>
              <a:rPr b="1" i="0" lang="en-US" sz="3600" u="none">
                <a:solidFill>
                  <a:schemeClr val="dk2"/>
                </a:solidFill>
                <a:latin typeface="Arial"/>
                <a:ea typeface="Arial"/>
                <a:cs typeface="Arial"/>
                <a:sym typeface="Arial"/>
              </a:rPr>
              <a:t>Hukum Dan Alasan</a:t>
            </a:r>
            <a:endParaRPr/>
          </a:p>
        </p:txBody>
      </p:sp>
      <p:sp>
        <p:nvSpPr>
          <p:cNvPr id="446" name="Google Shape;446;p63"/>
          <p:cNvSpPr txBox="1"/>
          <p:nvPr>
            <p:ph idx="1" type="body"/>
          </p:nvPr>
        </p:nvSpPr>
        <p:spPr>
          <a:xfrm>
            <a:off x="838200" y="2362200"/>
            <a:ext cx="7692900" cy="3724200"/>
          </a:xfrm>
          <a:prstGeom prst="rect">
            <a:avLst/>
          </a:prstGeom>
          <a:noFill/>
          <a:ln>
            <a:noFill/>
          </a:ln>
        </p:spPr>
        <p:txBody>
          <a:bodyPr anchorCtr="0" anchor="t" bIns="45700" lIns="91425" spcFirstLastPara="1" rIns="91425" wrap="square" tIns="45700">
            <a:noAutofit/>
          </a:bodyPr>
          <a:lstStyle/>
          <a:p>
            <a:pPr indent="-342900" lvl="0" marL="342900" rtl="0" algn="l">
              <a:lnSpc>
                <a:spcPct val="90000"/>
              </a:lnSpc>
              <a:spcBef>
                <a:spcPts val="0"/>
              </a:spcBef>
              <a:spcAft>
                <a:spcPts val="0"/>
              </a:spcAft>
              <a:buClr>
                <a:schemeClr val="dk1"/>
              </a:buClr>
              <a:buSzPts val="1500"/>
              <a:buFont typeface="Noto Sans Symbols"/>
              <a:buChar char="●"/>
            </a:pPr>
            <a:r>
              <a:rPr b="1" i="0" lang="en-US" sz="2000" u="none">
                <a:solidFill>
                  <a:schemeClr val="dk1"/>
                </a:solidFill>
                <a:latin typeface="Arial"/>
                <a:ea typeface="Arial"/>
                <a:cs typeface="Arial"/>
                <a:sym typeface="Arial"/>
              </a:rPr>
              <a:t>Bius Secara Menyeluruh</a:t>
            </a:r>
            <a:endParaRPr/>
          </a:p>
          <a:p>
            <a:pPr indent="-342900" lvl="0" marL="342900" rtl="0" algn="l">
              <a:lnSpc>
                <a:spcPct val="90000"/>
              </a:lnSpc>
              <a:spcBef>
                <a:spcPts val="400"/>
              </a:spcBef>
              <a:spcAft>
                <a:spcPts val="0"/>
              </a:spcAft>
              <a:buClr>
                <a:schemeClr val="dk1"/>
              </a:buClr>
              <a:buSzPts val="1500"/>
              <a:buFont typeface="Noto Sans Symbols"/>
              <a:buChar char="●"/>
            </a:pPr>
            <a:r>
              <a:rPr b="1" i="0" lang="en-US" sz="2000" u="none">
                <a:solidFill>
                  <a:schemeClr val="dk1"/>
                </a:solidFill>
                <a:latin typeface="Arial"/>
                <a:ea typeface="Arial"/>
                <a:cs typeface="Arial"/>
                <a:sym typeface="Arial"/>
              </a:rPr>
              <a:t>Menyebabkan Hilang Kesedaran</a:t>
            </a:r>
            <a:endParaRPr/>
          </a:p>
          <a:p>
            <a:pPr indent="-342900" lvl="0" marL="342900" rtl="0" algn="l">
              <a:lnSpc>
                <a:spcPct val="90000"/>
              </a:lnSpc>
              <a:spcBef>
                <a:spcPts val="400"/>
              </a:spcBef>
              <a:spcAft>
                <a:spcPts val="0"/>
              </a:spcAft>
              <a:buClr>
                <a:schemeClr val="dk1"/>
              </a:buClr>
              <a:buSzPts val="1500"/>
              <a:buFont typeface="Noto Sans Symbols"/>
              <a:buChar char="●"/>
            </a:pPr>
            <a:r>
              <a:rPr b="1" i="0" lang="en-US" sz="2000" u="none">
                <a:solidFill>
                  <a:schemeClr val="dk1"/>
                </a:solidFill>
                <a:latin typeface="Arial"/>
                <a:ea typeface="Arial"/>
                <a:cs typeface="Arial"/>
                <a:sym typeface="Arial"/>
              </a:rPr>
              <a:t>Sepanjang Hari</a:t>
            </a:r>
            <a:endParaRPr/>
          </a:p>
          <a:p>
            <a:pPr indent="-247650" lvl="0" marL="342900" rtl="0" algn="l">
              <a:lnSpc>
                <a:spcPct val="90000"/>
              </a:lnSpc>
              <a:spcBef>
                <a:spcPts val="400"/>
              </a:spcBef>
              <a:spcAft>
                <a:spcPts val="0"/>
              </a:spcAft>
              <a:buClr>
                <a:schemeClr val="dk1"/>
              </a:buClr>
              <a:buSzPts val="1500"/>
              <a:buFont typeface="Noto Sans Symbols"/>
              <a:buNone/>
            </a:pPr>
            <a:r>
              <a:t/>
            </a:r>
            <a:endParaRPr b="1" i="0" sz="2000" u="none">
              <a:solidFill>
                <a:schemeClr val="dk1"/>
              </a:solidFill>
              <a:latin typeface="Arial"/>
              <a:ea typeface="Arial"/>
              <a:cs typeface="Arial"/>
              <a:sym typeface="Arial"/>
            </a:endParaRPr>
          </a:p>
          <a:p>
            <a:pPr indent="-342900" lvl="0" marL="342900" rtl="0" algn="l">
              <a:lnSpc>
                <a:spcPct val="90000"/>
              </a:lnSpc>
              <a:spcBef>
                <a:spcPts val="400"/>
              </a:spcBef>
              <a:spcAft>
                <a:spcPts val="0"/>
              </a:spcAft>
              <a:buClr>
                <a:schemeClr val="dk1"/>
              </a:buClr>
              <a:buSzPts val="1500"/>
              <a:buFont typeface="Noto Sans Symbols"/>
              <a:buChar char="●"/>
            </a:pPr>
            <a:r>
              <a:rPr b="1" i="0" lang="en-US" sz="2000" u="none">
                <a:solidFill>
                  <a:schemeClr val="dk1"/>
                </a:solidFill>
                <a:latin typeface="Arial"/>
                <a:ea typeface="Arial"/>
                <a:cs typeface="Arial"/>
                <a:sym typeface="Arial"/>
              </a:rPr>
              <a:t>Puasa Tidak Sah ( Majoriti Ulama – Malik, Al-syafi’i Dan Ahmad )</a:t>
            </a:r>
            <a:endParaRPr/>
          </a:p>
          <a:p>
            <a:pPr indent="-247650" lvl="0" marL="342900" rtl="0" algn="l">
              <a:lnSpc>
                <a:spcPct val="90000"/>
              </a:lnSpc>
              <a:spcBef>
                <a:spcPts val="400"/>
              </a:spcBef>
              <a:spcAft>
                <a:spcPts val="0"/>
              </a:spcAft>
              <a:buClr>
                <a:schemeClr val="dk1"/>
              </a:buClr>
              <a:buSzPts val="1500"/>
              <a:buFont typeface="Noto Sans Symbols"/>
              <a:buNone/>
            </a:pPr>
            <a:r>
              <a:t/>
            </a:r>
            <a:endParaRPr b="1" i="0" sz="2000" u="none">
              <a:solidFill>
                <a:schemeClr val="dk1"/>
              </a:solidFill>
              <a:latin typeface="Arial"/>
              <a:ea typeface="Arial"/>
              <a:cs typeface="Arial"/>
              <a:sym typeface="Arial"/>
            </a:endParaRPr>
          </a:p>
          <a:p>
            <a:pPr indent="-342900" lvl="0" marL="342900" rtl="0" algn="l">
              <a:lnSpc>
                <a:spcPct val="90000"/>
              </a:lnSpc>
              <a:spcBef>
                <a:spcPts val="400"/>
              </a:spcBef>
              <a:spcAft>
                <a:spcPts val="0"/>
              </a:spcAft>
              <a:buClr>
                <a:schemeClr val="dk1"/>
              </a:buClr>
              <a:buSzPts val="1500"/>
              <a:buFont typeface="Noto Sans Symbols"/>
              <a:buChar char="●"/>
            </a:pPr>
            <a:r>
              <a:rPr b="1" i="0" lang="en-US" sz="2000" u="none">
                <a:solidFill>
                  <a:schemeClr val="dk1"/>
                </a:solidFill>
                <a:latin typeface="Arial"/>
                <a:ea typeface="Arial"/>
                <a:cs typeface="Arial"/>
                <a:sym typeface="Arial"/>
              </a:rPr>
              <a:t>Kerana Tidak Mampu Menahan Diri Daripada Makan Dan Minum</a:t>
            </a:r>
            <a:endParaRPr/>
          </a:p>
          <a:p>
            <a:pPr indent="-247650" lvl="0" marL="342900" rtl="0" algn="l">
              <a:lnSpc>
                <a:spcPct val="90000"/>
              </a:lnSpc>
              <a:spcBef>
                <a:spcPts val="400"/>
              </a:spcBef>
              <a:spcAft>
                <a:spcPts val="0"/>
              </a:spcAft>
              <a:buClr>
                <a:schemeClr val="dk1"/>
              </a:buClr>
              <a:buSzPts val="1500"/>
              <a:buFont typeface="Noto Sans Symbols"/>
              <a:buNone/>
            </a:pPr>
            <a:r>
              <a:t/>
            </a:r>
            <a:endParaRPr b="1" i="0" sz="2000" u="none">
              <a:solidFill>
                <a:schemeClr val="dk1"/>
              </a:solidFill>
              <a:latin typeface="Arial"/>
              <a:ea typeface="Arial"/>
              <a:cs typeface="Arial"/>
              <a:sym typeface="Arial"/>
            </a:endParaRPr>
          </a:p>
          <a:p>
            <a:pPr indent="-342900" lvl="0" marL="342900" rtl="0" algn="l">
              <a:lnSpc>
                <a:spcPct val="90000"/>
              </a:lnSpc>
              <a:spcBef>
                <a:spcPts val="400"/>
              </a:spcBef>
              <a:spcAft>
                <a:spcPts val="0"/>
              </a:spcAft>
              <a:buClr>
                <a:schemeClr val="dk1"/>
              </a:buClr>
              <a:buSzPts val="1500"/>
              <a:buFont typeface="Noto Sans Symbols"/>
              <a:buChar char="●"/>
            </a:pPr>
            <a:r>
              <a:rPr b="1" i="0" lang="en-US" sz="2000" u="none">
                <a:solidFill>
                  <a:schemeClr val="dk1"/>
                </a:solidFill>
                <a:latin typeface="Arial"/>
                <a:ea typeface="Arial"/>
                <a:cs typeface="Arial"/>
                <a:sym typeface="Arial"/>
              </a:rPr>
              <a:t>Dengan Syarat Niat Telahpun Berlaku Pada Hari Itu</a:t>
            </a:r>
            <a:endParaRPr/>
          </a:p>
          <a:p>
            <a:pPr indent="-247650" lvl="0" marL="342900" rtl="0" algn="l">
              <a:spcBef>
                <a:spcPts val="400"/>
              </a:spcBef>
              <a:spcAft>
                <a:spcPts val="0"/>
              </a:spcAft>
              <a:buSzPts val="1500"/>
              <a:buNone/>
            </a:pPr>
            <a:r>
              <a:t/>
            </a:r>
            <a:endParaRPr b="1" i="0" sz="2000" u="none">
              <a:solidFill>
                <a:schemeClr val="dk1"/>
              </a:solidFill>
              <a:latin typeface="Arial"/>
              <a:ea typeface="Arial"/>
              <a:cs typeface="Arial"/>
              <a:sym typeface="Arial"/>
            </a:endParaRPr>
          </a:p>
        </p:txBody>
      </p:sp>
      <p:sp>
        <p:nvSpPr>
          <p:cNvPr id="447" name="Google Shape;447;p63"/>
          <p:cNvSpPr txBox="1"/>
          <p:nvPr/>
        </p:nvSpPr>
        <p:spPr>
          <a:xfrm>
            <a:off x="5791200" y="6248400"/>
            <a:ext cx="2897100" cy="474600"/>
          </a:xfrm>
          <a:prstGeom prst="rect">
            <a:avLst/>
          </a:prstGeom>
          <a:noFill/>
          <a:ln>
            <a:noFill/>
          </a:ln>
        </p:spPr>
        <p:txBody>
          <a:bodyPr anchorCtr="0" anchor="b"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400"/>
              <a:buFont typeface="Arial"/>
              <a:buNone/>
            </a:pPr>
            <a:r>
              <a:rPr b="0" i="0" lang="en-US" sz="1400" u="none">
                <a:solidFill>
                  <a:schemeClr val="dk1"/>
                </a:solidFill>
                <a:latin typeface="Arial"/>
                <a:ea typeface="Arial"/>
                <a:cs typeface="Arial"/>
                <a:sym typeface="Arial"/>
              </a:rPr>
              <a:t>KLUSTER AL-QURAN, AL-SUNNAH DAN PENDIDIKAN ISLAM</a:t>
            </a:r>
            <a:endParaRPr/>
          </a:p>
        </p:txBody>
      </p:sp>
    </p:spTree>
  </p:cSld>
  <p:clrMapOvr>
    <a:masterClrMapping/>
  </p:clrMapOvr>
  <p:transition spd="slow">
    <p:wedg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445"/>
                                        </p:tgtEl>
                                        <p:attrNameLst>
                                          <p:attrName>style.visibility</p:attrName>
                                        </p:attrNameLst>
                                      </p:cBhvr>
                                      <p:to>
                                        <p:strVal val="visible"/>
                                      </p:to>
                                    </p:set>
                                    <p:animEffect filter="fade" transition="in">
                                      <p:cBhvr>
                                        <p:cTn dur="1230"/>
                                        <p:tgtEl>
                                          <p:spTgt spid="44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46">
                                            <p:txEl>
                                              <p:pRg end="0" st="0"/>
                                            </p:txEl>
                                          </p:spTgt>
                                        </p:tgtEl>
                                        <p:attrNameLst>
                                          <p:attrName>style.visibility</p:attrName>
                                        </p:attrNameLst>
                                      </p:cBhvr>
                                      <p:to>
                                        <p:strVal val="visible"/>
                                      </p:to>
                                    </p:set>
                                    <p:anim calcmode="lin" valueType="num">
                                      <p:cBhvr additive="base">
                                        <p:cTn dur="500"/>
                                        <p:tgtEl>
                                          <p:spTgt spid="446">
                                            <p:txEl>
                                              <p:pRg end="0" st="0"/>
                                            </p:txEl>
                                          </p:spTgt>
                                        </p:tgtEl>
                                        <p:attrNameLst>
                                          <p:attrName>ppt_w</p:attrName>
                                        </p:attrNameLst>
                                      </p:cBhvr>
                                      <p:tavLst>
                                        <p:tav fmla="" tm="0">
                                          <p:val>
                                            <p:strVal val="0"/>
                                          </p:val>
                                        </p:tav>
                                        <p:tav fmla="" tm="100000">
                                          <p:val>
                                            <p:strVal val="#ppt_w"/>
                                          </p:val>
                                        </p:tav>
                                      </p:tavLst>
                                    </p:anim>
                                    <p:anim calcmode="lin" valueType="num">
                                      <p:cBhvr additive="base">
                                        <p:cTn dur="500"/>
                                        <p:tgtEl>
                                          <p:spTgt spid="446">
                                            <p:txEl>
                                              <p:pRg end="0" st="0"/>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46">
                                            <p:txEl>
                                              <p:pRg end="1" st="1"/>
                                            </p:txEl>
                                          </p:spTgt>
                                        </p:tgtEl>
                                        <p:attrNameLst>
                                          <p:attrName>style.visibility</p:attrName>
                                        </p:attrNameLst>
                                      </p:cBhvr>
                                      <p:to>
                                        <p:strVal val="visible"/>
                                      </p:to>
                                    </p:set>
                                    <p:anim calcmode="lin" valueType="num">
                                      <p:cBhvr additive="base">
                                        <p:cTn dur="500"/>
                                        <p:tgtEl>
                                          <p:spTgt spid="446">
                                            <p:txEl>
                                              <p:pRg end="1" st="1"/>
                                            </p:txEl>
                                          </p:spTgt>
                                        </p:tgtEl>
                                        <p:attrNameLst>
                                          <p:attrName>ppt_w</p:attrName>
                                        </p:attrNameLst>
                                      </p:cBhvr>
                                      <p:tavLst>
                                        <p:tav fmla="" tm="0">
                                          <p:val>
                                            <p:strVal val="0"/>
                                          </p:val>
                                        </p:tav>
                                        <p:tav fmla="" tm="100000">
                                          <p:val>
                                            <p:strVal val="#ppt_w"/>
                                          </p:val>
                                        </p:tav>
                                      </p:tavLst>
                                    </p:anim>
                                    <p:anim calcmode="lin" valueType="num">
                                      <p:cBhvr additive="base">
                                        <p:cTn dur="500"/>
                                        <p:tgtEl>
                                          <p:spTgt spid="446">
                                            <p:txEl>
                                              <p:pRg end="1" st="1"/>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46">
                                            <p:txEl>
                                              <p:pRg end="2" st="2"/>
                                            </p:txEl>
                                          </p:spTgt>
                                        </p:tgtEl>
                                        <p:attrNameLst>
                                          <p:attrName>style.visibility</p:attrName>
                                        </p:attrNameLst>
                                      </p:cBhvr>
                                      <p:to>
                                        <p:strVal val="visible"/>
                                      </p:to>
                                    </p:set>
                                    <p:anim calcmode="lin" valueType="num">
                                      <p:cBhvr additive="base">
                                        <p:cTn dur="500"/>
                                        <p:tgtEl>
                                          <p:spTgt spid="446">
                                            <p:txEl>
                                              <p:pRg end="2" st="2"/>
                                            </p:txEl>
                                          </p:spTgt>
                                        </p:tgtEl>
                                        <p:attrNameLst>
                                          <p:attrName>ppt_w</p:attrName>
                                        </p:attrNameLst>
                                      </p:cBhvr>
                                      <p:tavLst>
                                        <p:tav fmla="" tm="0">
                                          <p:val>
                                            <p:strVal val="0"/>
                                          </p:val>
                                        </p:tav>
                                        <p:tav fmla="" tm="100000">
                                          <p:val>
                                            <p:strVal val="#ppt_w"/>
                                          </p:val>
                                        </p:tav>
                                      </p:tavLst>
                                    </p:anim>
                                    <p:anim calcmode="lin" valueType="num">
                                      <p:cBhvr additive="base">
                                        <p:cTn dur="500"/>
                                        <p:tgtEl>
                                          <p:spTgt spid="446">
                                            <p:txEl>
                                              <p:pRg end="2" st="2"/>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46">
                                            <p:txEl>
                                              <p:pRg end="3" st="3"/>
                                            </p:txEl>
                                          </p:spTgt>
                                        </p:tgtEl>
                                        <p:attrNameLst>
                                          <p:attrName>style.visibility</p:attrName>
                                        </p:attrNameLst>
                                      </p:cBhvr>
                                      <p:to>
                                        <p:strVal val="visible"/>
                                      </p:to>
                                    </p:set>
                                    <p:anim calcmode="lin" valueType="num">
                                      <p:cBhvr additive="base">
                                        <p:cTn dur="500"/>
                                        <p:tgtEl>
                                          <p:spTgt spid="446">
                                            <p:txEl>
                                              <p:pRg end="3" st="3"/>
                                            </p:txEl>
                                          </p:spTgt>
                                        </p:tgtEl>
                                        <p:attrNameLst>
                                          <p:attrName>ppt_w</p:attrName>
                                        </p:attrNameLst>
                                      </p:cBhvr>
                                      <p:tavLst>
                                        <p:tav fmla="" tm="0">
                                          <p:val>
                                            <p:strVal val="0"/>
                                          </p:val>
                                        </p:tav>
                                        <p:tav fmla="" tm="100000">
                                          <p:val>
                                            <p:strVal val="#ppt_w"/>
                                          </p:val>
                                        </p:tav>
                                      </p:tavLst>
                                    </p:anim>
                                    <p:anim calcmode="lin" valueType="num">
                                      <p:cBhvr additive="base">
                                        <p:cTn dur="500"/>
                                        <p:tgtEl>
                                          <p:spTgt spid="446">
                                            <p:txEl>
                                              <p:pRg end="3" st="3"/>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46">
                                            <p:txEl>
                                              <p:pRg end="4" st="4"/>
                                            </p:txEl>
                                          </p:spTgt>
                                        </p:tgtEl>
                                        <p:attrNameLst>
                                          <p:attrName>style.visibility</p:attrName>
                                        </p:attrNameLst>
                                      </p:cBhvr>
                                      <p:to>
                                        <p:strVal val="visible"/>
                                      </p:to>
                                    </p:set>
                                    <p:anim calcmode="lin" valueType="num">
                                      <p:cBhvr additive="base">
                                        <p:cTn dur="500"/>
                                        <p:tgtEl>
                                          <p:spTgt spid="446">
                                            <p:txEl>
                                              <p:pRg end="4" st="4"/>
                                            </p:txEl>
                                          </p:spTgt>
                                        </p:tgtEl>
                                        <p:attrNameLst>
                                          <p:attrName>ppt_w</p:attrName>
                                        </p:attrNameLst>
                                      </p:cBhvr>
                                      <p:tavLst>
                                        <p:tav fmla="" tm="0">
                                          <p:val>
                                            <p:strVal val="0"/>
                                          </p:val>
                                        </p:tav>
                                        <p:tav fmla="" tm="100000">
                                          <p:val>
                                            <p:strVal val="#ppt_w"/>
                                          </p:val>
                                        </p:tav>
                                      </p:tavLst>
                                    </p:anim>
                                    <p:anim calcmode="lin" valueType="num">
                                      <p:cBhvr additive="base">
                                        <p:cTn dur="500"/>
                                        <p:tgtEl>
                                          <p:spTgt spid="446">
                                            <p:txEl>
                                              <p:pRg end="4" st="4"/>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46">
                                            <p:txEl>
                                              <p:pRg end="5" st="5"/>
                                            </p:txEl>
                                          </p:spTgt>
                                        </p:tgtEl>
                                        <p:attrNameLst>
                                          <p:attrName>style.visibility</p:attrName>
                                        </p:attrNameLst>
                                      </p:cBhvr>
                                      <p:to>
                                        <p:strVal val="visible"/>
                                      </p:to>
                                    </p:set>
                                    <p:anim calcmode="lin" valueType="num">
                                      <p:cBhvr additive="base">
                                        <p:cTn dur="500"/>
                                        <p:tgtEl>
                                          <p:spTgt spid="446">
                                            <p:txEl>
                                              <p:pRg end="5" st="5"/>
                                            </p:txEl>
                                          </p:spTgt>
                                        </p:tgtEl>
                                        <p:attrNameLst>
                                          <p:attrName>ppt_w</p:attrName>
                                        </p:attrNameLst>
                                      </p:cBhvr>
                                      <p:tavLst>
                                        <p:tav fmla="" tm="0">
                                          <p:val>
                                            <p:strVal val="0"/>
                                          </p:val>
                                        </p:tav>
                                        <p:tav fmla="" tm="100000">
                                          <p:val>
                                            <p:strVal val="#ppt_w"/>
                                          </p:val>
                                        </p:tav>
                                      </p:tavLst>
                                    </p:anim>
                                    <p:anim calcmode="lin" valueType="num">
                                      <p:cBhvr additive="base">
                                        <p:cTn dur="500"/>
                                        <p:tgtEl>
                                          <p:spTgt spid="446">
                                            <p:txEl>
                                              <p:pRg end="5" st="5"/>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46">
                                            <p:txEl>
                                              <p:pRg end="6" st="6"/>
                                            </p:txEl>
                                          </p:spTgt>
                                        </p:tgtEl>
                                        <p:attrNameLst>
                                          <p:attrName>style.visibility</p:attrName>
                                        </p:attrNameLst>
                                      </p:cBhvr>
                                      <p:to>
                                        <p:strVal val="visible"/>
                                      </p:to>
                                    </p:set>
                                    <p:anim calcmode="lin" valueType="num">
                                      <p:cBhvr additive="base">
                                        <p:cTn dur="500"/>
                                        <p:tgtEl>
                                          <p:spTgt spid="446">
                                            <p:txEl>
                                              <p:pRg end="6" st="6"/>
                                            </p:txEl>
                                          </p:spTgt>
                                        </p:tgtEl>
                                        <p:attrNameLst>
                                          <p:attrName>ppt_w</p:attrName>
                                        </p:attrNameLst>
                                      </p:cBhvr>
                                      <p:tavLst>
                                        <p:tav fmla="" tm="0">
                                          <p:val>
                                            <p:strVal val="0"/>
                                          </p:val>
                                        </p:tav>
                                        <p:tav fmla="" tm="100000">
                                          <p:val>
                                            <p:strVal val="#ppt_w"/>
                                          </p:val>
                                        </p:tav>
                                      </p:tavLst>
                                    </p:anim>
                                    <p:anim calcmode="lin" valueType="num">
                                      <p:cBhvr additive="base">
                                        <p:cTn dur="500"/>
                                        <p:tgtEl>
                                          <p:spTgt spid="446">
                                            <p:txEl>
                                              <p:pRg end="6" st="6"/>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46">
                                            <p:txEl>
                                              <p:pRg end="7" st="7"/>
                                            </p:txEl>
                                          </p:spTgt>
                                        </p:tgtEl>
                                        <p:attrNameLst>
                                          <p:attrName>style.visibility</p:attrName>
                                        </p:attrNameLst>
                                      </p:cBhvr>
                                      <p:to>
                                        <p:strVal val="visible"/>
                                      </p:to>
                                    </p:set>
                                    <p:anim calcmode="lin" valueType="num">
                                      <p:cBhvr additive="base">
                                        <p:cTn dur="500"/>
                                        <p:tgtEl>
                                          <p:spTgt spid="446">
                                            <p:txEl>
                                              <p:pRg end="7" st="7"/>
                                            </p:txEl>
                                          </p:spTgt>
                                        </p:tgtEl>
                                        <p:attrNameLst>
                                          <p:attrName>ppt_w</p:attrName>
                                        </p:attrNameLst>
                                      </p:cBhvr>
                                      <p:tavLst>
                                        <p:tav fmla="" tm="0">
                                          <p:val>
                                            <p:strVal val="0"/>
                                          </p:val>
                                        </p:tav>
                                        <p:tav fmla="" tm="100000">
                                          <p:val>
                                            <p:strVal val="#ppt_w"/>
                                          </p:val>
                                        </p:tav>
                                      </p:tavLst>
                                    </p:anim>
                                    <p:anim calcmode="lin" valueType="num">
                                      <p:cBhvr additive="base">
                                        <p:cTn dur="500"/>
                                        <p:tgtEl>
                                          <p:spTgt spid="446">
                                            <p:txEl>
                                              <p:pRg end="7" st="7"/>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46">
                                            <p:txEl>
                                              <p:pRg end="8" st="8"/>
                                            </p:txEl>
                                          </p:spTgt>
                                        </p:tgtEl>
                                        <p:attrNameLst>
                                          <p:attrName>style.visibility</p:attrName>
                                        </p:attrNameLst>
                                      </p:cBhvr>
                                      <p:to>
                                        <p:strVal val="visible"/>
                                      </p:to>
                                    </p:set>
                                    <p:anim calcmode="lin" valueType="num">
                                      <p:cBhvr additive="base">
                                        <p:cTn dur="500"/>
                                        <p:tgtEl>
                                          <p:spTgt spid="446">
                                            <p:txEl>
                                              <p:pRg end="8" st="8"/>
                                            </p:txEl>
                                          </p:spTgt>
                                        </p:tgtEl>
                                        <p:attrNameLst>
                                          <p:attrName>ppt_w</p:attrName>
                                        </p:attrNameLst>
                                      </p:cBhvr>
                                      <p:tavLst>
                                        <p:tav fmla="" tm="0">
                                          <p:val>
                                            <p:strVal val="0"/>
                                          </p:val>
                                        </p:tav>
                                        <p:tav fmla="" tm="100000">
                                          <p:val>
                                            <p:strVal val="#ppt_w"/>
                                          </p:val>
                                        </p:tav>
                                      </p:tavLst>
                                    </p:anim>
                                    <p:anim calcmode="lin" valueType="num">
                                      <p:cBhvr additive="base">
                                        <p:cTn dur="500"/>
                                        <p:tgtEl>
                                          <p:spTgt spid="446">
                                            <p:txEl>
                                              <p:pRg end="8" st="8"/>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46">
                                            <p:txEl>
                                              <p:pRg end="9" st="9"/>
                                            </p:txEl>
                                          </p:spTgt>
                                        </p:tgtEl>
                                        <p:attrNameLst>
                                          <p:attrName>style.visibility</p:attrName>
                                        </p:attrNameLst>
                                      </p:cBhvr>
                                      <p:to>
                                        <p:strVal val="visible"/>
                                      </p:to>
                                    </p:set>
                                    <p:anim calcmode="lin" valueType="num">
                                      <p:cBhvr additive="base">
                                        <p:cTn dur="500"/>
                                        <p:tgtEl>
                                          <p:spTgt spid="446">
                                            <p:txEl>
                                              <p:pRg end="9" st="9"/>
                                            </p:txEl>
                                          </p:spTgt>
                                        </p:tgtEl>
                                        <p:attrNameLst>
                                          <p:attrName>ppt_w</p:attrName>
                                        </p:attrNameLst>
                                      </p:cBhvr>
                                      <p:tavLst>
                                        <p:tav fmla="" tm="0">
                                          <p:val>
                                            <p:strVal val="0"/>
                                          </p:val>
                                        </p:tav>
                                        <p:tav fmla="" tm="100000">
                                          <p:val>
                                            <p:strVal val="#ppt_w"/>
                                          </p:val>
                                        </p:tav>
                                      </p:tavLst>
                                    </p:anim>
                                    <p:anim calcmode="lin" valueType="num">
                                      <p:cBhvr additive="base">
                                        <p:cTn dur="500"/>
                                        <p:tgtEl>
                                          <p:spTgt spid="446">
                                            <p:txEl>
                                              <p:pRg end="9" st="9"/>
                                            </p:txEl>
                                          </p:spTgt>
                                        </p:tgtEl>
                                        <p:attrNameLst>
                                          <p:attrName>ppt_h</p:attrName>
                                        </p:attrNameLst>
                                      </p:cBhvr>
                                      <p:tavLst>
                                        <p:tav fmla="" tm="0">
                                          <p:val>
                                            <p:strVal val="0"/>
                                          </p:val>
                                        </p:tav>
                                        <p:tav fmla="" tm="100000">
                                          <p:val>
                                            <p:strVal val="#ppt_h"/>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51" name="Shape 451"/>
        <p:cNvGrpSpPr/>
        <p:nvPr/>
      </p:nvGrpSpPr>
      <p:grpSpPr>
        <a:xfrm>
          <a:off x="0" y="0"/>
          <a:ext cx="0" cy="0"/>
          <a:chOff x="0" y="0"/>
          <a:chExt cx="0" cy="0"/>
        </a:xfrm>
      </p:grpSpPr>
      <p:sp>
        <p:nvSpPr>
          <p:cNvPr id="452" name="Google Shape;452;p64"/>
          <p:cNvSpPr/>
          <p:nvPr>
            <p:ph type="title"/>
          </p:nvPr>
        </p:nvSpPr>
        <p:spPr>
          <a:xfrm>
            <a:off x="762000" y="762000"/>
            <a:ext cx="7924800" cy="1143000"/>
          </a:xfrm>
          <a:prstGeom prst="roundRect">
            <a:avLst>
              <a:gd fmla="val 16667" name="adj"/>
            </a:avLst>
          </a:prstGeom>
          <a:noFill/>
          <a:ln>
            <a:noFill/>
          </a:ln>
        </p:spPr>
        <p:txBody>
          <a:bodyPr anchorCtr="0" anchor="b" bIns="45700" lIns="91425" spcFirstLastPara="1" rIns="91425" wrap="square" tIns="45700">
            <a:noAutofit/>
          </a:bodyPr>
          <a:lstStyle/>
          <a:p>
            <a:pPr indent="0" lvl="0" marL="0" rtl="0" algn="l">
              <a:lnSpc>
                <a:spcPct val="90000"/>
              </a:lnSpc>
              <a:spcBef>
                <a:spcPts val="0"/>
              </a:spcBef>
              <a:spcAft>
                <a:spcPts val="0"/>
              </a:spcAft>
              <a:buClr>
                <a:schemeClr val="dk2"/>
              </a:buClr>
              <a:buSzPts val="3600"/>
              <a:buFont typeface="Arial"/>
              <a:buNone/>
            </a:pPr>
            <a:r>
              <a:rPr b="1" i="0" lang="en-US" sz="3600" u="none">
                <a:solidFill>
                  <a:schemeClr val="dk2"/>
                </a:solidFill>
                <a:latin typeface="Arial"/>
                <a:ea typeface="Arial"/>
                <a:cs typeface="Arial"/>
                <a:sym typeface="Arial"/>
              </a:rPr>
              <a:t>Hukum Dan Alasan</a:t>
            </a:r>
            <a:endParaRPr/>
          </a:p>
        </p:txBody>
      </p:sp>
      <p:sp>
        <p:nvSpPr>
          <p:cNvPr id="453" name="Google Shape;453;p64"/>
          <p:cNvSpPr txBox="1"/>
          <p:nvPr>
            <p:ph idx="1" type="body"/>
          </p:nvPr>
        </p:nvSpPr>
        <p:spPr>
          <a:xfrm>
            <a:off x="838200" y="2362200"/>
            <a:ext cx="7692900" cy="3724200"/>
          </a:xfrm>
          <a:prstGeom prst="rect">
            <a:avLst/>
          </a:prstGeom>
          <a:noFill/>
          <a:ln>
            <a:noFill/>
          </a:ln>
        </p:spPr>
        <p:txBody>
          <a:bodyPr anchorCtr="0" anchor="t" bIns="45700" lIns="91425" spcFirstLastPara="1" rIns="91425" wrap="square" tIns="45700">
            <a:noAutofit/>
          </a:bodyPr>
          <a:lstStyle/>
          <a:p>
            <a:pPr indent="-342900" lvl="0" marL="342900" rtl="0" algn="l">
              <a:lnSpc>
                <a:spcPct val="90000"/>
              </a:lnSpc>
              <a:spcBef>
                <a:spcPts val="0"/>
              </a:spcBef>
              <a:spcAft>
                <a:spcPts val="0"/>
              </a:spcAft>
              <a:buClr>
                <a:schemeClr val="dk1"/>
              </a:buClr>
              <a:buSzPts val="1800"/>
              <a:buFont typeface="Noto Sans Symbols"/>
              <a:buChar char="●"/>
            </a:pPr>
            <a:r>
              <a:rPr b="1" i="0" lang="en-US" sz="2400" u="none">
                <a:solidFill>
                  <a:schemeClr val="dk1"/>
                </a:solidFill>
                <a:latin typeface="Arial"/>
                <a:ea typeface="Arial"/>
                <a:cs typeface="Arial"/>
                <a:sym typeface="Arial"/>
              </a:rPr>
              <a:t>Jika Sedar Pada Ketika Tertentu</a:t>
            </a:r>
            <a:endParaRPr/>
          </a:p>
          <a:p>
            <a:pPr indent="-228600" lvl="0" marL="342900" rtl="0" algn="l">
              <a:lnSpc>
                <a:spcPct val="90000"/>
              </a:lnSpc>
              <a:spcBef>
                <a:spcPts val="480"/>
              </a:spcBef>
              <a:spcAft>
                <a:spcPts val="0"/>
              </a:spcAft>
              <a:buClr>
                <a:schemeClr val="dk1"/>
              </a:buClr>
              <a:buSzPts val="1800"/>
              <a:buFont typeface="Noto Sans Symbols"/>
              <a:buNone/>
            </a:pPr>
            <a:r>
              <a:t/>
            </a:r>
            <a:endParaRPr b="1" i="0" sz="2400" u="none">
              <a:solidFill>
                <a:schemeClr val="dk1"/>
              </a:solidFill>
              <a:latin typeface="Arial"/>
              <a:ea typeface="Arial"/>
              <a:cs typeface="Arial"/>
              <a:sym typeface="Arial"/>
            </a:endParaRPr>
          </a:p>
          <a:p>
            <a:pPr indent="-342900" lvl="0" marL="342900" rtl="0" algn="l">
              <a:lnSpc>
                <a:spcPct val="90000"/>
              </a:lnSpc>
              <a:spcBef>
                <a:spcPts val="480"/>
              </a:spcBef>
              <a:spcAft>
                <a:spcPts val="0"/>
              </a:spcAft>
              <a:buClr>
                <a:schemeClr val="dk1"/>
              </a:buClr>
              <a:buSzPts val="1800"/>
              <a:buFont typeface="Noto Sans Symbols"/>
              <a:buChar char="●"/>
            </a:pPr>
            <a:r>
              <a:rPr b="1" i="0" lang="en-US" sz="2400" u="none">
                <a:solidFill>
                  <a:schemeClr val="dk1"/>
                </a:solidFill>
                <a:latin typeface="Arial"/>
                <a:ea typeface="Arial"/>
                <a:cs typeface="Arial"/>
                <a:sym typeface="Arial"/>
              </a:rPr>
              <a:t>Puasa Sah ( Menurut Al-imam Al-syafi’i Dan Ahmad )</a:t>
            </a:r>
            <a:endParaRPr/>
          </a:p>
          <a:p>
            <a:pPr indent="-228600" lvl="0" marL="342900" rtl="0" algn="l">
              <a:lnSpc>
                <a:spcPct val="90000"/>
              </a:lnSpc>
              <a:spcBef>
                <a:spcPts val="480"/>
              </a:spcBef>
              <a:spcAft>
                <a:spcPts val="0"/>
              </a:spcAft>
              <a:buClr>
                <a:schemeClr val="dk1"/>
              </a:buClr>
              <a:buSzPts val="1800"/>
              <a:buFont typeface="Noto Sans Symbols"/>
              <a:buNone/>
            </a:pPr>
            <a:r>
              <a:t/>
            </a:r>
            <a:endParaRPr b="1" i="0" sz="2400" u="none">
              <a:solidFill>
                <a:schemeClr val="dk1"/>
              </a:solidFill>
              <a:latin typeface="Arial"/>
              <a:ea typeface="Arial"/>
              <a:cs typeface="Arial"/>
              <a:sym typeface="Arial"/>
            </a:endParaRPr>
          </a:p>
          <a:p>
            <a:pPr indent="-342900" lvl="0" marL="342900" rtl="0" algn="l">
              <a:lnSpc>
                <a:spcPct val="90000"/>
              </a:lnSpc>
              <a:spcBef>
                <a:spcPts val="480"/>
              </a:spcBef>
              <a:spcAft>
                <a:spcPts val="0"/>
              </a:spcAft>
              <a:buClr>
                <a:schemeClr val="dk1"/>
              </a:buClr>
              <a:buSzPts val="1800"/>
              <a:buFont typeface="Noto Sans Symbols"/>
              <a:buChar char="●"/>
            </a:pPr>
            <a:r>
              <a:rPr b="1" i="0" lang="en-US" sz="2400" u="none">
                <a:solidFill>
                  <a:schemeClr val="dk1"/>
                </a:solidFill>
                <a:latin typeface="Arial"/>
                <a:ea typeface="Arial"/>
                <a:cs typeface="Arial"/>
                <a:sym typeface="Arial"/>
              </a:rPr>
              <a:t>Tidak Ada Bukti Yang Menunjukan Puasanya Batal</a:t>
            </a:r>
            <a:endParaRPr/>
          </a:p>
          <a:p>
            <a:pPr indent="-342900" lvl="0" marL="342900" rtl="0" algn="l">
              <a:lnSpc>
                <a:spcPct val="90000"/>
              </a:lnSpc>
              <a:spcBef>
                <a:spcPts val="480"/>
              </a:spcBef>
              <a:spcAft>
                <a:spcPts val="0"/>
              </a:spcAft>
              <a:buClr>
                <a:schemeClr val="dk1"/>
              </a:buClr>
              <a:buSzPts val="1800"/>
              <a:buFont typeface="Noto Sans Symbols"/>
              <a:buChar char="●"/>
            </a:pPr>
            <a:r>
              <a:rPr b="1" i="0" lang="en-US" sz="2400" u="none">
                <a:solidFill>
                  <a:schemeClr val="dk1"/>
                </a:solidFill>
                <a:latin typeface="Arial"/>
                <a:ea typeface="Arial"/>
                <a:cs typeface="Arial"/>
                <a:sym typeface="Arial"/>
              </a:rPr>
              <a:t>Dengan Syarat Niat Telahpun Berlaku Pada Hari Itu</a:t>
            </a:r>
            <a:endParaRPr/>
          </a:p>
        </p:txBody>
      </p:sp>
      <p:sp>
        <p:nvSpPr>
          <p:cNvPr id="454" name="Google Shape;454;p64"/>
          <p:cNvSpPr txBox="1"/>
          <p:nvPr/>
        </p:nvSpPr>
        <p:spPr>
          <a:xfrm>
            <a:off x="5791200" y="6248400"/>
            <a:ext cx="2897100" cy="474600"/>
          </a:xfrm>
          <a:prstGeom prst="rect">
            <a:avLst/>
          </a:prstGeom>
          <a:noFill/>
          <a:ln>
            <a:noFill/>
          </a:ln>
        </p:spPr>
        <p:txBody>
          <a:bodyPr anchorCtr="0" anchor="b"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400"/>
              <a:buFont typeface="Arial"/>
              <a:buNone/>
            </a:pPr>
            <a:r>
              <a:rPr b="0" i="0" lang="en-US" sz="1400" u="none">
                <a:solidFill>
                  <a:schemeClr val="dk1"/>
                </a:solidFill>
                <a:latin typeface="Arial"/>
                <a:ea typeface="Arial"/>
                <a:cs typeface="Arial"/>
                <a:sym typeface="Arial"/>
              </a:rPr>
              <a:t>KLUSTER AL-QURAN, AL-SUNNAH DAN PENDIDIKAN ISLAM</a:t>
            </a:r>
            <a:endParaRPr/>
          </a:p>
        </p:txBody>
      </p:sp>
    </p:spTree>
  </p:cSld>
  <p:clrMapOvr>
    <a:masterClrMapping/>
  </p:clrMapOvr>
  <p:transition spd="slow">
    <p:wedg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452"/>
                                        </p:tgtEl>
                                        <p:attrNameLst>
                                          <p:attrName>style.visibility</p:attrName>
                                        </p:attrNameLst>
                                      </p:cBhvr>
                                      <p:to>
                                        <p:strVal val="visible"/>
                                      </p:to>
                                    </p:set>
                                    <p:animEffect filter="fade" transition="in">
                                      <p:cBhvr>
                                        <p:cTn dur="1230"/>
                                        <p:tgtEl>
                                          <p:spTgt spid="45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53">
                                            <p:txEl>
                                              <p:pRg end="0" st="0"/>
                                            </p:txEl>
                                          </p:spTgt>
                                        </p:tgtEl>
                                        <p:attrNameLst>
                                          <p:attrName>style.visibility</p:attrName>
                                        </p:attrNameLst>
                                      </p:cBhvr>
                                      <p:to>
                                        <p:strVal val="visible"/>
                                      </p:to>
                                    </p:set>
                                    <p:anim calcmode="lin" valueType="num">
                                      <p:cBhvr additive="base">
                                        <p:cTn dur="500"/>
                                        <p:tgtEl>
                                          <p:spTgt spid="453">
                                            <p:txEl>
                                              <p:pRg end="0" st="0"/>
                                            </p:txEl>
                                          </p:spTgt>
                                        </p:tgtEl>
                                        <p:attrNameLst>
                                          <p:attrName>ppt_w</p:attrName>
                                        </p:attrNameLst>
                                      </p:cBhvr>
                                      <p:tavLst>
                                        <p:tav fmla="" tm="0">
                                          <p:val>
                                            <p:strVal val="0"/>
                                          </p:val>
                                        </p:tav>
                                        <p:tav fmla="" tm="100000">
                                          <p:val>
                                            <p:strVal val="#ppt_w"/>
                                          </p:val>
                                        </p:tav>
                                      </p:tavLst>
                                    </p:anim>
                                    <p:anim calcmode="lin" valueType="num">
                                      <p:cBhvr additive="base">
                                        <p:cTn dur="500"/>
                                        <p:tgtEl>
                                          <p:spTgt spid="453">
                                            <p:txEl>
                                              <p:pRg end="0" st="0"/>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53">
                                            <p:txEl>
                                              <p:pRg end="1" st="1"/>
                                            </p:txEl>
                                          </p:spTgt>
                                        </p:tgtEl>
                                        <p:attrNameLst>
                                          <p:attrName>style.visibility</p:attrName>
                                        </p:attrNameLst>
                                      </p:cBhvr>
                                      <p:to>
                                        <p:strVal val="visible"/>
                                      </p:to>
                                    </p:set>
                                    <p:anim calcmode="lin" valueType="num">
                                      <p:cBhvr additive="base">
                                        <p:cTn dur="500"/>
                                        <p:tgtEl>
                                          <p:spTgt spid="453">
                                            <p:txEl>
                                              <p:pRg end="1" st="1"/>
                                            </p:txEl>
                                          </p:spTgt>
                                        </p:tgtEl>
                                        <p:attrNameLst>
                                          <p:attrName>ppt_w</p:attrName>
                                        </p:attrNameLst>
                                      </p:cBhvr>
                                      <p:tavLst>
                                        <p:tav fmla="" tm="0">
                                          <p:val>
                                            <p:strVal val="0"/>
                                          </p:val>
                                        </p:tav>
                                        <p:tav fmla="" tm="100000">
                                          <p:val>
                                            <p:strVal val="#ppt_w"/>
                                          </p:val>
                                        </p:tav>
                                      </p:tavLst>
                                    </p:anim>
                                    <p:anim calcmode="lin" valueType="num">
                                      <p:cBhvr additive="base">
                                        <p:cTn dur="500"/>
                                        <p:tgtEl>
                                          <p:spTgt spid="453">
                                            <p:txEl>
                                              <p:pRg end="1" st="1"/>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53">
                                            <p:txEl>
                                              <p:pRg end="2" st="2"/>
                                            </p:txEl>
                                          </p:spTgt>
                                        </p:tgtEl>
                                        <p:attrNameLst>
                                          <p:attrName>style.visibility</p:attrName>
                                        </p:attrNameLst>
                                      </p:cBhvr>
                                      <p:to>
                                        <p:strVal val="visible"/>
                                      </p:to>
                                    </p:set>
                                    <p:anim calcmode="lin" valueType="num">
                                      <p:cBhvr additive="base">
                                        <p:cTn dur="500"/>
                                        <p:tgtEl>
                                          <p:spTgt spid="453">
                                            <p:txEl>
                                              <p:pRg end="2" st="2"/>
                                            </p:txEl>
                                          </p:spTgt>
                                        </p:tgtEl>
                                        <p:attrNameLst>
                                          <p:attrName>ppt_w</p:attrName>
                                        </p:attrNameLst>
                                      </p:cBhvr>
                                      <p:tavLst>
                                        <p:tav fmla="" tm="0">
                                          <p:val>
                                            <p:strVal val="0"/>
                                          </p:val>
                                        </p:tav>
                                        <p:tav fmla="" tm="100000">
                                          <p:val>
                                            <p:strVal val="#ppt_w"/>
                                          </p:val>
                                        </p:tav>
                                      </p:tavLst>
                                    </p:anim>
                                    <p:anim calcmode="lin" valueType="num">
                                      <p:cBhvr additive="base">
                                        <p:cTn dur="500"/>
                                        <p:tgtEl>
                                          <p:spTgt spid="453">
                                            <p:txEl>
                                              <p:pRg end="2" st="2"/>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53">
                                            <p:txEl>
                                              <p:pRg end="3" st="3"/>
                                            </p:txEl>
                                          </p:spTgt>
                                        </p:tgtEl>
                                        <p:attrNameLst>
                                          <p:attrName>style.visibility</p:attrName>
                                        </p:attrNameLst>
                                      </p:cBhvr>
                                      <p:to>
                                        <p:strVal val="visible"/>
                                      </p:to>
                                    </p:set>
                                    <p:anim calcmode="lin" valueType="num">
                                      <p:cBhvr additive="base">
                                        <p:cTn dur="500"/>
                                        <p:tgtEl>
                                          <p:spTgt spid="453">
                                            <p:txEl>
                                              <p:pRg end="3" st="3"/>
                                            </p:txEl>
                                          </p:spTgt>
                                        </p:tgtEl>
                                        <p:attrNameLst>
                                          <p:attrName>ppt_w</p:attrName>
                                        </p:attrNameLst>
                                      </p:cBhvr>
                                      <p:tavLst>
                                        <p:tav fmla="" tm="0">
                                          <p:val>
                                            <p:strVal val="0"/>
                                          </p:val>
                                        </p:tav>
                                        <p:tav fmla="" tm="100000">
                                          <p:val>
                                            <p:strVal val="#ppt_w"/>
                                          </p:val>
                                        </p:tav>
                                      </p:tavLst>
                                    </p:anim>
                                    <p:anim calcmode="lin" valueType="num">
                                      <p:cBhvr additive="base">
                                        <p:cTn dur="500"/>
                                        <p:tgtEl>
                                          <p:spTgt spid="453">
                                            <p:txEl>
                                              <p:pRg end="3" st="3"/>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53">
                                            <p:txEl>
                                              <p:pRg end="4" st="4"/>
                                            </p:txEl>
                                          </p:spTgt>
                                        </p:tgtEl>
                                        <p:attrNameLst>
                                          <p:attrName>style.visibility</p:attrName>
                                        </p:attrNameLst>
                                      </p:cBhvr>
                                      <p:to>
                                        <p:strVal val="visible"/>
                                      </p:to>
                                    </p:set>
                                    <p:anim calcmode="lin" valueType="num">
                                      <p:cBhvr additive="base">
                                        <p:cTn dur="500"/>
                                        <p:tgtEl>
                                          <p:spTgt spid="453">
                                            <p:txEl>
                                              <p:pRg end="4" st="4"/>
                                            </p:txEl>
                                          </p:spTgt>
                                        </p:tgtEl>
                                        <p:attrNameLst>
                                          <p:attrName>ppt_w</p:attrName>
                                        </p:attrNameLst>
                                      </p:cBhvr>
                                      <p:tavLst>
                                        <p:tav fmla="" tm="0">
                                          <p:val>
                                            <p:strVal val="0"/>
                                          </p:val>
                                        </p:tav>
                                        <p:tav fmla="" tm="100000">
                                          <p:val>
                                            <p:strVal val="#ppt_w"/>
                                          </p:val>
                                        </p:tav>
                                      </p:tavLst>
                                    </p:anim>
                                    <p:anim calcmode="lin" valueType="num">
                                      <p:cBhvr additive="base">
                                        <p:cTn dur="500"/>
                                        <p:tgtEl>
                                          <p:spTgt spid="453">
                                            <p:txEl>
                                              <p:pRg end="4" st="4"/>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53">
                                            <p:txEl>
                                              <p:pRg end="5" st="5"/>
                                            </p:txEl>
                                          </p:spTgt>
                                        </p:tgtEl>
                                        <p:attrNameLst>
                                          <p:attrName>style.visibility</p:attrName>
                                        </p:attrNameLst>
                                      </p:cBhvr>
                                      <p:to>
                                        <p:strVal val="visible"/>
                                      </p:to>
                                    </p:set>
                                    <p:anim calcmode="lin" valueType="num">
                                      <p:cBhvr additive="base">
                                        <p:cTn dur="500"/>
                                        <p:tgtEl>
                                          <p:spTgt spid="453">
                                            <p:txEl>
                                              <p:pRg end="5" st="5"/>
                                            </p:txEl>
                                          </p:spTgt>
                                        </p:tgtEl>
                                        <p:attrNameLst>
                                          <p:attrName>ppt_w</p:attrName>
                                        </p:attrNameLst>
                                      </p:cBhvr>
                                      <p:tavLst>
                                        <p:tav fmla="" tm="0">
                                          <p:val>
                                            <p:strVal val="0"/>
                                          </p:val>
                                        </p:tav>
                                        <p:tav fmla="" tm="100000">
                                          <p:val>
                                            <p:strVal val="#ppt_w"/>
                                          </p:val>
                                        </p:tav>
                                      </p:tavLst>
                                    </p:anim>
                                    <p:anim calcmode="lin" valueType="num">
                                      <p:cBhvr additive="base">
                                        <p:cTn dur="500"/>
                                        <p:tgtEl>
                                          <p:spTgt spid="453">
                                            <p:txEl>
                                              <p:pRg end="5" st="5"/>
                                            </p:txEl>
                                          </p:spTgt>
                                        </p:tgtEl>
                                        <p:attrNameLst>
                                          <p:attrName>ppt_h</p:attrName>
                                        </p:attrNameLst>
                                      </p:cBhvr>
                                      <p:tavLst>
                                        <p:tav fmla="" tm="0">
                                          <p:val>
                                            <p:strVal val="0"/>
                                          </p:val>
                                        </p:tav>
                                        <p:tav fmla="" tm="100000">
                                          <p:val>
                                            <p:strVal val="#ppt_h"/>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58" name="Shape 458"/>
        <p:cNvGrpSpPr/>
        <p:nvPr/>
      </p:nvGrpSpPr>
      <p:grpSpPr>
        <a:xfrm>
          <a:off x="0" y="0"/>
          <a:ext cx="0" cy="0"/>
          <a:chOff x="0" y="0"/>
          <a:chExt cx="0" cy="0"/>
        </a:xfrm>
      </p:grpSpPr>
      <p:sp>
        <p:nvSpPr>
          <p:cNvPr id="459" name="Google Shape;459;p65"/>
          <p:cNvSpPr/>
          <p:nvPr>
            <p:ph type="title"/>
          </p:nvPr>
        </p:nvSpPr>
        <p:spPr>
          <a:xfrm>
            <a:off x="762000" y="762000"/>
            <a:ext cx="7924800" cy="1143000"/>
          </a:xfrm>
          <a:prstGeom prst="roundRect">
            <a:avLst>
              <a:gd fmla="val 16667" name="adj"/>
            </a:avLst>
          </a:prstGeom>
          <a:noFill/>
          <a:ln>
            <a:noFill/>
          </a:ln>
        </p:spPr>
        <p:txBody>
          <a:bodyPr anchorCtr="0" anchor="b" bIns="45700" lIns="91425" spcFirstLastPara="1" rIns="91425" wrap="square" tIns="45700">
            <a:noAutofit/>
          </a:bodyPr>
          <a:lstStyle/>
          <a:p>
            <a:pPr indent="0" lvl="0" marL="0" rtl="0" algn="l">
              <a:lnSpc>
                <a:spcPct val="90000"/>
              </a:lnSpc>
              <a:spcBef>
                <a:spcPts val="0"/>
              </a:spcBef>
              <a:spcAft>
                <a:spcPts val="0"/>
              </a:spcAft>
              <a:buClr>
                <a:schemeClr val="dk2"/>
              </a:buClr>
              <a:buSzPts val="3200"/>
              <a:buFont typeface="Arial"/>
              <a:buNone/>
            </a:pPr>
            <a:r>
              <a:rPr b="1" i="0" lang="en-US" sz="3200" u="none">
                <a:solidFill>
                  <a:schemeClr val="dk2"/>
                </a:solidFill>
                <a:latin typeface="Arial"/>
                <a:ea typeface="Arial"/>
                <a:cs typeface="Arial"/>
                <a:sym typeface="Arial"/>
              </a:rPr>
              <a:t>Benda –Benda Yang Memasuki Badan Melalui Telinga</a:t>
            </a:r>
            <a:endParaRPr/>
          </a:p>
        </p:txBody>
      </p:sp>
      <p:sp>
        <p:nvSpPr>
          <p:cNvPr id="460" name="Google Shape;460;p65"/>
          <p:cNvSpPr txBox="1"/>
          <p:nvPr>
            <p:ph idx="1" type="body"/>
          </p:nvPr>
        </p:nvSpPr>
        <p:spPr>
          <a:xfrm>
            <a:off x="838200" y="2362200"/>
            <a:ext cx="7692900" cy="3724200"/>
          </a:xfrm>
          <a:prstGeom prst="rect">
            <a:avLst/>
          </a:prstGeom>
          <a:noFill/>
          <a:ln>
            <a:noFill/>
          </a:ln>
        </p:spPr>
        <p:txBody>
          <a:bodyPr anchorCtr="0" anchor="t" bIns="45700" lIns="91425" spcFirstLastPara="1" rIns="91425" wrap="square" tIns="45700">
            <a:noAutofit/>
          </a:bodyPr>
          <a:lstStyle/>
          <a:p>
            <a:pPr indent="-209550" lvl="0" marL="342900" rtl="0" algn="l">
              <a:lnSpc>
                <a:spcPct val="100000"/>
              </a:lnSpc>
              <a:spcBef>
                <a:spcPts val="0"/>
              </a:spcBef>
              <a:spcAft>
                <a:spcPts val="0"/>
              </a:spcAft>
              <a:buClr>
                <a:schemeClr val="dk1"/>
              </a:buClr>
              <a:buSzPts val="2100"/>
              <a:buFont typeface="Noto Sans Symbols"/>
              <a:buNone/>
            </a:pPr>
            <a:r>
              <a:t/>
            </a:r>
            <a:endParaRPr b="0" i="0" sz="2800" u="none">
              <a:solidFill>
                <a:schemeClr val="dk1"/>
              </a:solidFill>
              <a:latin typeface="Arial"/>
              <a:ea typeface="Arial"/>
              <a:cs typeface="Arial"/>
              <a:sym typeface="Arial"/>
            </a:endParaRPr>
          </a:p>
          <a:p>
            <a:pPr indent="-342900" lvl="0" marL="342900" rtl="0" algn="l">
              <a:lnSpc>
                <a:spcPct val="100000"/>
              </a:lnSpc>
              <a:spcBef>
                <a:spcPts val="560"/>
              </a:spcBef>
              <a:spcAft>
                <a:spcPts val="0"/>
              </a:spcAft>
              <a:buClr>
                <a:schemeClr val="dk1"/>
              </a:buClr>
              <a:buSzPts val="2100"/>
              <a:buFont typeface="Noto Sans Symbols"/>
              <a:buChar char="●"/>
            </a:pPr>
            <a:r>
              <a:rPr b="1" i="0" lang="en-US" sz="2800" u="none">
                <a:solidFill>
                  <a:schemeClr val="dk1"/>
                </a:solidFill>
                <a:latin typeface="Arial"/>
                <a:ea typeface="Arial"/>
                <a:cs typeface="Arial"/>
                <a:sym typeface="Arial"/>
              </a:rPr>
              <a:t>Ubat Titis Telinga ( Otic Drop )</a:t>
            </a:r>
            <a:endParaRPr/>
          </a:p>
          <a:p>
            <a:pPr indent="-342900" lvl="0" marL="342900" rtl="0" algn="l">
              <a:lnSpc>
                <a:spcPct val="100000"/>
              </a:lnSpc>
              <a:spcBef>
                <a:spcPts val="560"/>
              </a:spcBef>
              <a:spcAft>
                <a:spcPts val="0"/>
              </a:spcAft>
              <a:buClr>
                <a:schemeClr val="dk1"/>
              </a:buClr>
              <a:buSzPts val="2100"/>
              <a:buFont typeface="Noto Sans Symbols"/>
              <a:buChar char="●"/>
            </a:pPr>
            <a:r>
              <a:rPr b="1" i="0" lang="en-US" sz="2800" u="none">
                <a:solidFill>
                  <a:schemeClr val="dk1"/>
                </a:solidFill>
                <a:latin typeface="Arial"/>
                <a:ea typeface="Arial"/>
                <a:cs typeface="Arial"/>
                <a:sym typeface="Arial"/>
              </a:rPr>
              <a:t>Termasuklah Cuci Telinga (Earwash )</a:t>
            </a:r>
            <a:endParaRPr/>
          </a:p>
        </p:txBody>
      </p:sp>
      <p:sp>
        <p:nvSpPr>
          <p:cNvPr id="461" name="Google Shape;461;p65"/>
          <p:cNvSpPr txBox="1"/>
          <p:nvPr/>
        </p:nvSpPr>
        <p:spPr>
          <a:xfrm>
            <a:off x="5791200" y="6248400"/>
            <a:ext cx="2897100" cy="474600"/>
          </a:xfrm>
          <a:prstGeom prst="rect">
            <a:avLst/>
          </a:prstGeom>
          <a:noFill/>
          <a:ln>
            <a:noFill/>
          </a:ln>
        </p:spPr>
        <p:txBody>
          <a:bodyPr anchorCtr="0" anchor="b"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400"/>
              <a:buFont typeface="Arial"/>
              <a:buNone/>
            </a:pPr>
            <a:r>
              <a:rPr b="0" i="0" lang="en-US" sz="1400" u="none">
                <a:solidFill>
                  <a:schemeClr val="dk1"/>
                </a:solidFill>
                <a:latin typeface="Arial"/>
                <a:ea typeface="Arial"/>
                <a:cs typeface="Arial"/>
                <a:sym typeface="Arial"/>
              </a:rPr>
              <a:t>KLUSTER AL-QURAN, AL-SUNNAH DAN PENDIDIKAN ISLAM</a:t>
            </a:r>
            <a:endParaRPr/>
          </a:p>
        </p:txBody>
      </p:sp>
    </p:spTree>
  </p:cSld>
  <p:clrMapOvr>
    <a:masterClrMapping/>
  </p:clrMapOvr>
  <p:transition spd="slow">
    <p:wedg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459"/>
                                        </p:tgtEl>
                                        <p:attrNameLst>
                                          <p:attrName>style.visibility</p:attrName>
                                        </p:attrNameLst>
                                      </p:cBhvr>
                                      <p:to>
                                        <p:strVal val="visible"/>
                                      </p:to>
                                    </p:set>
                                    <p:animEffect filter="fade" transition="in">
                                      <p:cBhvr>
                                        <p:cTn dur="1230"/>
                                        <p:tgtEl>
                                          <p:spTgt spid="45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65" name="Shape 465"/>
        <p:cNvGrpSpPr/>
        <p:nvPr/>
      </p:nvGrpSpPr>
      <p:grpSpPr>
        <a:xfrm>
          <a:off x="0" y="0"/>
          <a:ext cx="0" cy="0"/>
          <a:chOff x="0" y="0"/>
          <a:chExt cx="0" cy="0"/>
        </a:xfrm>
      </p:grpSpPr>
      <p:sp>
        <p:nvSpPr>
          <p:cNvPr id="466" name="Google Shape;466;p66"/>
          <p:cNvSpPr/>
          <p:nvPr>
            <p:ph type="title"/>
          </p:nvPr>
        </p:nvSpPr>
        <p:spPr>
          <a:xfrm>
            <a:off x="762000" y="762000"/>
            <a:ext cx="7924800" cy="1143000"/>
          </a:xfrm>
          <a:prstGeom prst="roundRect">
            <a:avLst>
              <a:gd fmla="val 16667" name="adj"/>
            </a:avLst>
          </a:prstGeom>
          <a:noFill/>
          <a:ln>
            <a:noFill/>
          </a:ln>
        </p:spPr>
        <p:txBody>
          <a:bodyPr anchorCtr="0" anchor="b" bIns="45700" lIns="91425" spcFirstLastPara="1" rIns="91425" wrap="square" tIns="45700">
            <a:noAutofit/>
          </a:bodyPr>
          <a:lstStyle/>
          <a:p>
            <a:pPr indent="0" lvl="0" marL="0" rtl="0" algn="l">
              <a:lnSpc>
                <a:spcPct val="90000"/>
              </a:lnSpc>
              <a:spcBef>
                <a:spcPts val="0"/>
              </a:spcBef>
              <a:spcAft>
                <a:spcPts val="0"/>
              </a:spcAft>
              <a:buClr>
                <a:schemeClr val="dk2"/>
              </a:buClr>
              <a:buSzPts val="3600"/>
              <a:buFont typeface="Arial"/>
              <a:buNone/>
            </a:pPr>
            <a:r>
              <a:rPr b="1" i="0" lang="en-US" sz="3600" u="none">
                <a:solidFill>
                  <a:schemeClr val="dk2"/>
                </a:solidFill>
                <a:latin typeface="Arial"/>
                <a:ea typeface="Arial"/>
                <a:cs typeface="Arial"/>
                <a:sym typeface="Arial"/>
              </a:rPr>
              <a:t>Hukum Dan Alasan</a:t>
            </a:r>
            <a:endParaRPr/>
          </a:p>
        </p:txBody>
      </p:sp>
      <p:sp>
        <p:nvSpPr>
          <p:cNvPr id="467" name="Google Shape;467;p66"/>
          <p:cNvSpPr txBox="1"/>
          <p:nvPr>
            <p:ph idx="1" type="body"/>
          </p:nvPr>
        </p:nvSpPr>
        <p:spPr>
          <a:xfrm>
            <a:off x="838200" y="2362200"/>
            <a:ext cx="7692900" cy="3724200"/>
          </a:xfrm>
          <a:prstGeom prst="rect">
            <a:avLst/>
          </a:prstGeom>
          <a:noFill/>
          <a:ln>
            <a:noFill/>
          </a:ln>
        </p:spPr>
        <p:txBody>
          <a:bodyPr anchorCtr="0" anchor="t" bIns="45700" lIns="91425" spcFirstLastPara="1" rIns="91425" wrap="square" tIns="45700">
            <a:noAutofit/>
          </a:bodyPr>
          <a:lstStyle/>
          <a:p>
            <a:pPr indent="-342900" lvl="0" marL="342900" rtl="0" algn="l">
              <a:lnSpc>
                <a:spcPct val="90000"/>
              </a:lnSpc>
              <a:spcBef>
                <a:spcPts val="0"/>
              </a:spcBef>
              <a:spcAft>
                <a:spcPts val="0"/>
              </a:spcAft>
              <a:buClr>
                <a:schemeClr val="dk1"/>
              </a:buClr>
              <a:buSzPts val="1500"/>
              <a:buFont typeface="Noto Sans Symbols"/>
              <a:buChar char="●"/>
            </a:pPr>
            <a:r>
              <a:rPr b="1" i="0" lang="en-US" sz="2000" u="none">
                <a:solidFill>
                  <a:schemeClr val="dk1"/>
                </a:solidFill>
                <a:latin typeface="Arial"/>
                <a:ea typeface="Arial"/>
                <a:cs typeface="Arial"/>
                <a:sym typeface="Arial"/>
              </a:rPr>
              <a:t>Pendapat Terpilih – Tidak Membatalkan Puasa ( Ibn Hazm Dan Pendapat Lama Mazhab Al-syafi’i )</a:t>
            </a:r>
            <a:endParaRPr/>
          </a:p>
          <a:p>
            <a:pPr indent="-247650" lvl="0" marL="342900" rtl="0" algn="l">
              <a:lnSpc>
                <a:spcPct val="90000"/>
              </a:lnSpc>
              <a:spcBef>
                <a:spcPts val="400"/>
              </a:spcBef>
              <a:spcAft>
                <a:spcPts val="0"/>
              </a:spcAft>
              <a:buClr>
                <a:schemeClr val="dk1"/>
              </a:buClr>
              <a:buSzPts val="1500"/>
              <a:buFont typeface="Noto Sans Symbols"/>
              <a:buNone/>
            </a:pPr>
            <a:r>
              <a:t/>
            </a:r>
            <a:endParaRPr b="1" i="0" sz="2000" u="none">
              <a:solidFill>
                <a:schemeClr val="dk1"/>
              </a:solidFill>
              <a:latin typeface="Arial"/>
              <a:ea typeface="Arial"/>
              <a:cs typeface="Arial"/>
              <a:sym typeface="Arial"/>
            </a:endParaRPr>
          </a:p>
          <a:p>
            <a:pPr indent="-342900" lvl="0" marL="342900" rtl="0" algn="l">
              <a:lnSpc>
                <a:spcPct val="90000"/>
              </a:lnSpc>
              <a:spcBef>
                <a:spcPts val="400"/>
              </a:spcBef>
              <a:spcAft>
                <a:spcPts val="0"/>
              </a:spcAft>
              <a:buClr>
                <a:schemeClr val="dk1"/>
              </a:buClr>
              <a:buSzPts val="1500"/>
              <a:buFont typeface="Noto Sans Symbols"/>
              <a:buChar char="●"/>
            </a:pPr>
            <a:r>
              <a:rPr b="1" i="0" lang="en-US" sz="2000" u="none">
                <a:solidFill>
                  <a:schemeClr val="dk1"/>
                </a:solidFill>
                <a:latin typeface="Arial"/>
                <a:ea typeface="Arial"/>
                <a:cs typeface="Arial"/>
                <a:sym typeface="Arial"/>
              </a:rPr>
              <a:t>Kerana</a:t>
            </a:r>
            <a:endParaRPr/>
          </a:p>
          <a:p>
            <a:pPr indent="-247650" lvl="0" marL="342900" rtl="0" algn="l">
              <a:lnSpc>
                <a:spcPct val="90000"/>
              </a:lnSpc>
              <a:spcBef>
                <a:spcPts val="400"/>
              </a:spcBef>
              <a:spcAft>
                <a:spcPts val="0"/>
              </a:spcAft>
              <a:buClr>
                <a:schemeClr val="dk1"/>
              </a:buClr>
              <a:buSzPts val="1500"/>
              <a:buFont typeface="Noto Sans Symbols"/>
              <a:buNone/>
            </a:pPr>
            <a:r>
              <a:t/>
            </a:r>
            <a:endParaRPr b="1" i="0" sz="2000" u="none">
              <a:solidFill>
                <a:schemeClr val="dk1"/>
              </a:solidFill>
              <a:latin typeface="Arial"/>
              <a:ea typeface="Arial"/>
              <a:cs typeface="Arial"/>
              <a:sym typeface="Arial"/>
            </a:endParaRPr>
          </a:p>
          <a:p>
            <a:pPr indent="-342900" lvl="0" marL="342900" rtl="0" algn="l">
              <a:lnSpc>
                <a:spcPct val="90000"/>
              </a:lnSpc>
              <a:spcBef>
                <a:spcPts val="400"/>
              </a:spcBef>
              <a:spcAft>
                <a:spcPts val="0"/>
              </a:spcAft>
              <a:buClr>
                <a:schemeClr val="dk1"/>
              </a:buClr>
              <a:buSzPts val="1500"/>
              <a:buFont typeface="Noto Sans Symbols"/>
              <a:buChar char="●"/>
            </a:pPr>
            <a:r>
              <a:rPr b="1" i="0" lang="en-US" sz="2000" u="none">
                <a:solidFill>
                  <a:schemeClr val="dk1"/>
                </a:solidFill>
                <a:latin typeface="Arial"/>
                <a:ea typeface="Arial"/>
                <a:cs typeface="Arial"/>
                <a:sym typeface="Arial"/>
              </a:rPr>
              <a:t>Titisan Tidak Sampai Ke Dalam Otak</a:t>
            </a:r>
            <a:endParaRPr/>
          </a:p>
          <a:p>
            <a:pPr indent="-342900" lvl="0" marL="342900" rtl="0" algn="l">
              <a:lnSpc>
                <a:spcPct val="90000"/>
              </a:lnSpc>
              <a:spcBef>
                <a:spcPts val="400"/>
              </a:spcBef>
              <a:spcAft>
                <a:spcPts val="0"/>
              </a:spcAft>
              <a:buClr>
                <a:schemeClr val="dk1"/>
              </a:buClr>
              <a:buSzPts val="1500"/>
              <a:buFont typeface="Noto Sans Symbols"/>
              <a:buChar char="●"/>
            </a:pPr>
            <a:r>
              <a:rPr b="1" i="0" lang="en-US" sz="2000" u="none">
                <a:solidFill>
                  <a:schemeClr val="dk1"/>
                </a:solidFill>
                <a:latin typeface="Arial"/>
                <a:ea typeface="Arial"/>
                <a:cs typeface="Arial"/>
                <a:sym typeface="Arial"/>
              </a:rPr>
              <a:t>Hanya Sampai Ke Ruang Kulitnya Sahaja</a:t>
            </a:r>
            <a:endParaRPr/>
          </a:p>
          <a:p>
            <a:pPr indent="-342900" lvl="0" marL="342900" rtl="0" algn="l">
              <a:lnSpc>
                <a:spcPct val="90000"/>
              </a:lnSpc>
              <a:spcBef>
                <a:spcPts val="400"/>
              </a:spcBef>
              <a:spcAft>
                <a:spcPts val="0"/>
              </a:spcAft>
              <a:buClr>
                <a:schemeClr val="dk1"/>
              </a:buClr>
              <a:buSzPts val="1500"/>
              <a:buFont typeface="Noto Sans Symbols"/>
              <a:buChar char="●"/>
            </a:pPr>
            <a:r>
              <a:rPr b="1" i="0" lang="en-US" sz="2000" u="none">
                <a:solidFill>
                  <a:schemeClr val="dk1"/>
                </a:solidFill>
                <a:latin typeface="Arial"/>
                <a:ea typeface="Arial"/>
                <a:cs typeface="Arial"/>
                <a:sym typeface="Arial"/>
              </a:rPr>
              <a:t>Tidak Sampai Juga Ke Dalam Perut</a:t>
            </a:r>
            <a:endParaRPr/>
          </a:p>
          <a:p>
            <a:pPr indent="-342900" lvl="0" marL="342900" rtl="0" algn="l">
              <a:lnSpc>
                <a:spcPct val="90000"/>
              </a:lnSpc>
              <a:spcBef>
                <a:spcPts val="400"/>
              </a:spcBef>
              <a:spcAft>
                <a:spcPts val="0"/>
              </a:spcAft>
              <a:buClr>
                <a:schemeClr val="dk1"/>
              </a:buClr>
              <a:buSzPts val="1500"/>
              <a:buFont typeface="Noto Sans Symbols"/>
              <a:buChar char="●"/>
            </a:pPr>
            <a:r>
              <a:rPr b="1" i="0" lang="en-US" sz="2000" u="none">
                <a:solidFill>
                  <a:schemeClr val="dk1"/>
                </a:solidFill>
                <a:latin typeface="Arial"/>
                <a:ea typeface="Arial"/>
                <a:cs typeface="Arial"/>
                <a:sym typeface="Arial"/>
              </a:rPr>
              <a:t>Tidak Terdapat Saluran Yang Boleh Ditembusi Di Antara Telinga Dengan Perut Dan Juga Otak Menurut Perubatan.</a:t>
            </a:r>
            <a:endParaRPr/>
          </a:p>
          <a:p>
            <a:pPr indent="-247650" lvl="0" marL="342900" rtl="0" algn="l">
              <a:lnSpc>
                <a:spcPct val="90000"/>
              </a:lnSpc>
              <a:spcBef>
                <a:spcPts val="400"/>
              </a:spcBef>
              <a:spcAft>
                <a:spcPts val="0"/>
              </a:spcAft>
              <a:buClr>
                <a:schemeClr val="dk1"/>
              </a:buClr>
              <a:buSzPts val="1500"/>
              <a:buFont typeface="Noto Sans Symbols"/>
              <a:buNone/>
            </a:pPr>
            <a:r>
              <a:t/>
            </a:r>
            <a:endParaRPr b="1" i="0" sz="2000" u="none">
              <a:solidFill>
                <a:schemeClr val="dk1"/>
              </a:solidFill>
              <a:latin typeface="Arial"/>
              <a:ea typeface="Arial"/>
              <a:cs typeface="Arial"/>
              <a:sym typeface="Arial"/>
            </a:endParaRPr>
          </a:p>
          <a:p>
            <a:pPr indent="-247650" lvl="0" marL="342900" rtl="0" algn="l">
              <a:spcBef>
                <a:spcPts val="400"/>
              </a:spcBef>
              <a:spcAft>
                <a:spcPts val="0"/>
              </a:spcAft>
              <a:buSzPts val="1500"/>
              <a:buNone/>
            </a:pPr>
            <a:r>
              <a:t/>
            </a:r>
            <a:endParaRPr b="1" i="0" sz="2000" u="none">
              <a:solidFill>
                <a:schemeClr val="dk1"/>
              </a:solidFill>
              <a:latin typeface="Arial"/>
              <a:ea typeface="Arial"/>
              <a:cs typeface="Arial"/>
              <a:sym typeface="Arial"/>
            </a:endParaRPr>
          </a:p>
        </p:txBody>
      </p:sp>
      <p:sp>
        <p:nvSpPr>
          <p:cNvPr id="468" name="Google Shape;468;p66"/>
          <p:cNvSpPr txBox="1"/>
          <p:nvPr/>
        </p:nvSpPr>
        <p:spPr>
          <a:xfrm>
            <a:off x="5791200" y="6248400"/>
            <a:ext cx="2897100" cy="474600"/>
          </a:xfrm>
          <a:prstGeom prst="rect">
            <a:avLst/>
          </a:prstGeom>
          <a:noFill/>
          <a:ln>
            <a:noFill/>
          </a:ln>
        </p:spPr>
        <p:txBody>
          <a:bodyPr anchorCtr="0" anchor="b"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400"/>
              <a:buFont typeface="Arial"/>
              <a:buNone/>
            </a:pPr>
            <a:r>
              <a:rPr b="0" i="0" lang="en-US" sz="1400" u="none">
                <a:solidFill>
                  <a:schemeClr val="dk1"/>
                </a:solidFill>
                <a:latin typeface="Arial"/>
                <a:ea typeface="Arial"/>
                <a:cs typeface="Arial"/>
                <a:sym typeface="Arial"/>
              </a:rPr>
              <a:t>KLUSTER AL-QURAN, AL-SUNNAH DAN PENDIDIKAN ISLAM</a:t>
            </a:r>
            <a:endParaRPr/>
          </a:p>
        </p:txBody>
      </p:sp>
    </p:spTree>
  </p:cSld>
  <p:clrMapOvr>
    <a:masterClrMapping/>
  </p:clrMapOvr>
  <p:transition spd="slow">
    <p:wedg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466"/>
                                        </p:tgtEl>
                                        <p:attrNameLst>
                                          <p:attrName>style.visibility</p:attrName>
                                        </p:attrNameLst>
                                      </p:cBhvr>
                                      <p:to>
                                        <p:strVal val="visible"/>
                                      </p:to>
                                    </p:set>
                                    <p:animEffect filter="fade" transition="in">
                                      <p:cBhvr>
                                        <p:cTn dur="1230"/>
                                        <p:tgtEl>
                                          <p:spTgt spid="46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67">
                                            <p:txEl>
                                              <p:pRg end="0" st="0"/>
                                            </p:txEl>
                                          </p:spTgt>
                                        </p:tgtEl>
                                        <p:attrNameLst>
                                          <p:attrName>style.visibility</p:attrName>
                                        </p:attrNameLst>
                                      </p:cBhvr>
                                      <p:to>
                                        <p:strVal val="visible"/>
                                      </p:to>
                                    </p:set>
                                    <p:anim calcmode="lin" valueType="num">
                                      <p:cBhvr additive="base">
                                        <p:cTn dur="500"/>
                                        <p:tgtEl>
                                          <p:spTgt spid="467">
                                            <p:txEl>
                                              <p:pRg end="0" st="0"/>
                                            </p:txEl>
                                          </p:spTgt>
                                        </p:tgtEl>
                                        <p:attrNameLst>
                                          <p:attrName>ppt_w</p:attrName>
                                        </p:attrNameLst>
                                      </p:cBhvr>
                                      <p:tavLst>
                                        <p:tav fmla="" tm="0">
                                          <p:val>
                                            <p:strVal val="0"/>
                                          </p:val>
                                        </p:tav>
                                        <p:tav fmla="" tm="100000">
                                          <p:val>
                                            <p:strVal val="#ppt_w"/>
                                          </p:val>
                                        </p:tav>
                                      </p:tavLst>
                                    </p:anim>
                                    <p:anim calcmode="lin" valueType="num">
                                      <p:cBhvr additive="base">
                                        <p:cTn dur="500"/>
                                        <p:tgtEl>
                                          <p:spTgt spid="467">
                                            <p:txEl>
                                              <p:pRg end="0" st="0"/>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67">
                                            <p:txEl>
                                              <p:pRg end="1" st="1"/>
                                            </p:txEl>
                                          </p:spTgt>
                                        </p:tgtEl>
                                        <p:attrNameLst>
                                          <p:attrName>style.visibility</p:attrName>
                                        </p:attrNameLst>
                                      </p:cBhvr>
                                      <p:to>
                                        <p:strVal val="visible"/>
                                      </p:to>
                                    </p:set>
                                    <p:anim calcmode="lin" valueType="num">
                                      <p:cBhvr additive="base">
                                        <p:cTn dur="500"/>
                                        <p:tgtEl>
                                          <p:spTgt spid="467">
                                            <p:txEl>
                                              <p:pRg end="1" st="1"/>
                                            </p:txEl>
                                          </p:spTgt>
                                        </p:tgtEl>
                                        <p:attrNameLst>
                                          <p:attrName>ppt_w</p:attrName>
                                        </p:attrNameLst>
                                      </p:cBhvr>
                                      <p:tavLst>
                                        <p:tav fmla="" tm="0">
                                          <p:val>
                                            <p:strVal val="0"/>
                                          </p:val>
                                        </p:tav>
                                        <p:tav fmla="" tm="100000">
                                          <p:val>
                                            <p:strVal val="#ppt_w"/>
                                          </p:val>
                                        </p:tav>
                                      </p:tavLst>
                                    </p:anim>
                                    <p:anim calcmode="lin" valueType="num">
                                      <p:cBhvr additive="base">
                                        <p:cTn dur="500"/>
                                        <p:tgtEl>
                                          <p:spTgt spid="467">
                                            <p:txEl>
                                              <p:pRg end="1" st="1"/>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67">
                                            <p:txEl>
                                              <p:pRg end="2" st="2"/>
                                            </p:txEl>
                                          </p:spTgt>
                                        </p:tgtEl>
                                        <p:attrNameLst>
                                          <p:attrName>style.visibility</p:attrName>
                                        </p:attrNameLst>
                                      </p:cBhvr>
                                      <p:to>
                                        <p:strVal val="visible"/>
                                      </p:to>
                                    </p:set>
                                    <p:anim calcmode="lin" valueType="num">
                                      <p:cBhvr additive="base">
                                        <p:cTn dur="500"/>
                                        <p:tgtEl>
                                          <p:spTgt spid="467">
                                            <p:txEl>
                                              <p:pRg end="2" st="2"/>
                                            </p:txEl>
                                          </p:spTgt>
                                        </p:tgtEl>
                                        <p:attrNameLst>
                                          <p:attrName>ppt_w</p:attrName>
                                        </p:attrNameLst>
                                      </p:cBhvr>
                                      <p:tavLst>
                                        <p:tav fmla="" tm="0">
                                          <p:val>
                                            <p:strVal val="0"/>
                                          </p:val>
                                        </p:tav>
                                        <p:tav fmla="" tm="100000">
                                          <p:val>
                                            <p:strVal val="#ppt_w"/>
                                          </p:val>
                                        </p:tav>
                                      </p:tavLst>
                                    </p:anim>
                                    <p:anim calcmode="lin" valueType="num">
                                      <p:cBhvr additive="base">
                                        <p:cTn dur="500"/>
                                        <p:tgtEl>
                                          <p:spTgt spid="467">
                                            <p:txEl>
                                              <p:pRg end="2" st="2"/>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67">
                                            <p:txEl>
                                              <p:pRg end="3" st="3"/>
                                            </p:txEl>
                                          </p:spTgt>
                                        </p:tgtEl>
                                        <p:attrNameLst>
                                          <p:attrName>style.visibility</p:attrName>
                                        </p:attrNameLst>
                                      </p:cBhvr>
                                      <p:to>
                                        <p:strVal val="visible"/>
                                      </p:to>
                                    </p:set>
                                    <p:anim calcmode="lin" valueType="num">
                                      <p:cBhvr additive="base">
                                        <p:cTn dur="500"/>
                                        <p:tgtEl>
                                          <p:spTgt spid="467">
                                            <p:txEl>
                                              <p:pRg end="3" st="3"/>
                                            </p:txEl>
                                          </p:spTgt>
                                        </p:tgtEl>
                                        <p:attrNameLst>
                                          <p:attrName>ppt_w</p:attrName>
                                        </p:attrNameLst>
                                      </p:cBhvr>
                                      <p:tavLst>
                                        <p:tav fmla="" tm="0">
                                          <p:val>
                                            <p:strVal val="0"/>
                                          </p:val>
                                        </p:tav>
                                        <p:tav fmla="" tm="100000">
                                          <p:val>
                                            <p:strVal val="#ppt_w"/>
                                          </p:val>
                                        </p:tav>
                                      </p:tavLst>
                                    </p:anim>
                                    <p:anim calcmode="lin" valueType="num">
                                      <p:cBhvr additive="base">
                                        <p:cTn dur="500"/>
                                        <p:tgtEl>
                                          <p:spTgt spid="467">
                                            <p:txEl>
                                              <p:pRg end="3" st="3"/>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67">
                                            <p:txEl>
                                              <p:pRg end="4" st="4"/>
                                            </p:txEl>
                                          </p:spTgt>
                                        </p:tgtEl>
                                        <p:attrNameLst>
                                          <p:attrName>style.visibility</p:attrName>
                                        </p:attrNameLst>
                                      </p:cBhvr>
                                      <p:to>
                                        <p:strVal val="visible"/>
                                      </p:to>
                                    </p:set>
                                    <p:anim calcmode="lin" valueType="num">
                                      <p:cBhvr additive="base">
                                        <p:cTn dur="500"/>
                                        <p:tgtEl>
                                          <p:spTgt spid="467">
                                            <p:txEl>
                                              <p:pRg end="4" st="4"/>
                                            </p:txEl>
                                          </p:spTgt>
                                        </p:tgtEl>
                                        <p:attrNameLst>
                                          <p:attrName>ppt_w</p:attrName>
                                        </p:attrNameLst>
                                      </p:cBhvr>
                                      <p:tavLst>
                                        <p:tav fmla="" tm="0">
                                          <p:val>
                                            <p:strVal val="0"/>
                                          </p:val>
                                        </p:tav>
                                        <p:tav fmla="" tm="100000">
                                          <p:val>
                                            <p:strVal val="#ppt_w"/>
                                          </p:val>
                                        </p:tav>
                                      </p:tavLst>
                                    </p:anim>
                                    <p:anim calcmode="lin" valueType="num">
                                      <p:cBhvr additive="base">
                                        <p:cTn dur="500"/>
                                        <p:tgtEl>
                                          <p:spTgt spid="467">
                                            <p:txEl>
                                              <p:pRg end="4" st="4"/>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67">
                                            <p:txEl>
                                              <p:pRg end="5" st="5"/>
                                            </p:txEl>
                                          </p:spTgt>
                                        </p:tgtEl>
                                        <p:attrNameLst>
                                          <p:attrName>style.visibility</p:attrName>
                                        </p:attrNameLst>
                                      </p:cBhvr>
                                      <p:to>
                                        <p:strVal val="visible"/>
                                      </p:to>
                                    </p:set>
                                    <p:anim calcmode="lin" valueType="num">
                                      <p:cBhvr additive="base">
                                        <p:cTn dur="500"/>
                                        <p:tgtEl>
                                          <p:spTgt spid="467">
                                            <p:txEl>
                                              <p:pRg end="5" st="5"/>
                                            </p:txEl>
                                          </p:spTgt>
                                        </p:tgtEl>
                                        <p:attrNameLst>
                                          <p:attrName>ppt_w</p:attrName>
                                        </p:attrNameLst>
                                      </p:cBhvr>
                                      <p:tavLst>
                                        <p:tav fmla="" tm="0">
                                          <p:val>
                                            <p:strVal val="0"/>
                                          </p:val>
                                        </p:tav>
                                        <p:tav fmla="" tm="100000">
                                          <p:val>
                                            <p:strVal val="#ppt_w"/>
                                          </p:val>
                                        </p:tav>
                                      </p:tavLst>
                                    </p:anim>
                                    <p:anim calcmode="lin" valueType="num">
                                      <p:cBhvr additive="base">
                                        <p:cTn dur="500"/>
                                        <p:tgtEl>
                                          <p:spTgt spid="467">
                                            <p:txEl>
                                              <p:pRg end="5" st="5"/>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67">
                                            <p:txEl>
                                              <p:pRg end="6" st="6"/>
                                            </p:txEl>
                                          </p:spTgt>
                                        </p:tgtEl>
                                        <p:attrNameLst>
                                          <p:attrName>style.visibility</p:attrName>
                                        </p:attrNameLst>
                                      </p:cBhvr>
                                      <p:to>
                                        <p:strVal val="visible"/>
                                      </p:to>
                                    </p:set>
                                    <p:anim calcmode="lin" valueType="num">
                                      <p:cBhvr additive="base">
                                        <p:cTn dur="500"/>
                                        <p:tgtEl>
                                          <p:spTgt spid="467">
                                            <p:txEl>
                                              <p:pRg end="6" st="6"/>
                                            </p:txEl>
                                          </p:spTgt>
                                        </p:tgtEl>
                                        <p:attrNameLst>
                                          <p:attrName>ppt_w</p:attrName>
                                        </p:attrNameLst>
                                      </p:cBhvr>
                                      <p:tavLst>
                                        <p:tav fmla="" tm="0">
                                          <p:val>
                                            <p:strVal val="0"/>
                                          </p:val>
                                        </p:tav>
                                        <p:tav fmla="" tm="100000">
                                          <p:val>
                                            <p:strVal val="#ppt_w"/>
                                          </p:val>
                                        </p:tav>
                                      </p:tavLst>
                                    </p:anim>
                                    <p:anim calcmode="lin" valueType="num">
                                      <p:cBhvr additive="base">
                                        <p:cTn dur="500"/>
                                        <p:tgtEl>
                                          <p:spTgt spid="467">
                                            <p:txEl>
                                              <p:pRg end="6" st="6"/>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67">
                                            <p:txEl>
                                              <p:pRg end="7" st="7"/>
                                            </p:txEl>
                                          </p:spTgt>
                                        </p:tgtEl>
                                        <p:attrNameLst>
                                          <p:attrName>style.visibility</p:attrName>
                                        </p:attrNameLst>
                                      </p:cBhvr>
                                      <p:to>
                                        <p:strVal val="visible"/>
                                      </p:to>
                                    </p:set>
                                    <p:anim calcmode="lin" valueType="num">
                                      <p:cBhvr additive="base">
                                        <p:cTn dur="500"/>
                                        <p:tgtEl>
                                          <p:spTgt spid="467">
                                            <p:txEl>
                                              <p:pRg end="7" st="7"/>
                                            </p:txEl>
                                          </p:spTgt>
                                        </p:tgtEl>
                                        <p:attrNameLst>
                                          <p:attrName>ppt_w</p:attrName>
                                        </p:attrNameLst>
                                      </p:cBhvr>
                                      <p:tavLst>
                                        <p:tav fmla="" tm="0">
                                          <p:val>
                                            <p:strVal val="0"/>
                                          </p:val>
                                        </p:tav>
                                        <p:tav fmla="" tm="100000">
                                          <p:val>
                                            <p:strVal val="#ppt_w"/>
                                          </p:val>
                                        </p:tav>
                                      </p:tavLst>
                                    </p:anim>
                                    <p:anim calcmode="lin" valueType="num">
                                      <p:cBhvr additive="base">
                                        <p:cTn dur="500"/>
                                        <p:tgtEl>
                                          <p:spTgt spid="467">
                                            <p:txEl>
                                              <p:pRg end="7" st="7"/>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67">
                                            <p:txEl>
                                              <p:pRg end="8" st="8"/>
                                            </p:txEl>
                                          </p:spTgt>
                                        </p:tgtEl>
                                        <p:attrNameLst>
                                          <p:attrName>style.visibility</p:attrName>
                                        </p:attrNameLst>
                                      </p:cBhvr>
                                      <p:to>
                                        <p:strVal val="visible"/>
                                      </p:to>
                                    </p:set>
                                    <p:anim calcmode="lin" valueType="num">
                                      <p:cBhvr additive="base">
                                        <p:cTn dur="500"/>
                                        <p:tgtEl>
                                          <p:spTgt spid="467">
                                            <p:txEl>
                                              <p:pRg end="8" st="8"/>
                                            </p:txEl>
                                          </p:spTgt>
                                        </p:tgtEl>
                                        <p:attrNameLst>
                                          <p:attrName>ppt_w</p:attrName>
                                        </p:attrNameLst>
                                      </p:cBhvr>
                                      <p:tavLst>
                                        <p:tav fmla="" tm="0">
                                          <p:val>
                                            <p:strVal val="0"/>
                                          </p:val>
                                        </p:tav>
                                        <p:tav fmla="" tm="100000">
                                          <p:val>
                                            <p:strVal val="#ppt_w"/>
                                          </p:val>
                                        </p:tav>
                                      </p:tavLst>
                                    </p:anim>
                                    <p:anim calcmode="lin" valueType="num">
                                      <p:cBhvr additive="base">
                                        <p:cTn dur="500"/>
                                        <p:tgtEl>
                                          <p:spTgt spid="467">
                                            <p:txEl>
                                              <p:pRg end="8" st="8"/>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67">
                                            <p:txEl>
                                              <p:pRg end="9" st="9"/>
                                            </p:txEl>
                                          </p:spTgt>
                                        </p:tgtEl>
                                        <p:attrNameLst>
                                          <p:attrName>style.visibility</p:attrName>
                                        </p:attrNameLst>
                                      </p:cBhvr>
                                      <p:to>
                                        <p:strVal val="visible"/>
                                      </p:to>
                                    </p:set>
                                    <p:anim calcmode="lin" valueType="num">
                                      <p:cBhvr additive="base">
                                        <p:cTn dur="500"/>
                                        <p:tgtEl>
                                          <p:spTgt spid="467">
                                            <p:txEl>
                                              <p:pRg end="9" st="9"/>
                                            </p:txEl>
                                          </p:spTgt>
                                        </p:tgtEl>
                                        <p:attrNameLst>
                                          <p:attrName>ppt_w</p:attrName>
                                        </p:attrNameLst>
                                      </p:cBhvr>
                                      <p:tavLst>
                                        <p:tav fmla="" tm="0">
                                          <p:val>
                                            <p:strVal val="0"/>
                                          </p:val>
                                        </p:tav>
                                        <p:tav fmla="" tm="100000">
                                          <p:val>
                                            <p:strVal val="#ppt_w"/>
                                          </p:val>
                                        </p:tav>
                                      </p:tavLst>
                                    </p:anim>
                                    <p:anim calcmode="lin" valueType="num">
                                      <p:cBhvr additive="base">
                                        <p:cTn dur="500"/>
                                        <p:tgtEl>
                                          <p:spTgt spid="467">
                                            <p:txEl>
                                              <p:pRg end="9" st="9"/>
                                            </p:txEl>
                                          </p:spTgt>
                                        </p:tgtEl>
                                        <p:attrNameLst>
                                          <p:attrName>ppt_h</p:attrName>
                                        </p:attrNameLst>
                                      </p:cBhvr>
                                      <p:tavLst>
                                        <p:tav fmla="" tm="0">
                                          <p:val>
                                            <p:strVal val="0"/>
                                          </p:val>
                                        </p:tav>
                                        <p:tav fmla="" tm="100000">
                                          <p:val>
                                            <p:strVal val="#ppt_h"/>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72" name="Shape 472"/>
        <p:cNvGrpSpPr/>
        <p:nvPr/>
      </p:nvGrpSpPr>
      <p:grpSpPr>
        <a:xfrm>
          <a:off x="0" y="0"/>
          <a:ext cx="0" cy="0"/>
          <a:chOff x="0" y="0"/>
          <a:chExt cx="0" cy="0"/>
        </a:xfrm>
      </p:grpSpPr>
      <p:sp>
        <p:nvSpPr>
          <p:cNvPr id="473" name="Google Shape;473;p67"/>
          <p:cNvSpPr/>
          <p:nvPr>
            <p:ph type="title"/>
          </p:nvPr>
        </p:nvSpPr>
        <p:spPr>
          <a:xfrm>
            <a:off x="762000" y="762000"/>
            <a:ext cx="7924800" cy="1143000"/>
          </a:xfrm>
          <a:prstGeom prst="roundRect">
            <a:avLst>
              <a:gd fmla="val 16667" name="adj"/>
            </a:avLst>
          </a:prstGeom>
          <a:noFill/>
          <a:ln>
            <a:noFill/>
          </a:ln>
        </p:spPr>
        <p:txBody>
          <a:bodyPr anchorCtr="0" anchor="b" bIns="45700" lIns="91425" spcFirstLastPara="1" rIns="91425" wrap="square" tIns="45700">
            <a:noAutofit/>
          </a:bodyPr>
          <a:lstStyle/>
          <a:p>
            <a:pPr indent="0" lvl="0" marL="0" rtl="0" algn="l">
              <a:lnSpc>
                <a:spcPct val="90000"/>
              </a:lnSpc>
              <a:spcBef>
                <a:spcPts val="0"/>
              </a:spcBef>
              <a:spcAft>
                <a:spcPts val="0"/>
              </a:spcAft>
              <a:buClr>
                <a:schemeClr val="dk2"/>
              </a:buClr>
              <a:buSzPts val="3200"/>
              <a:buFont typeface="Arial"/>
              <a:buNone/>
            </a:pPr>
            <a:r>
              <a:rPr b="1" i="0" lang="en-US" sz="3200" u="none">
                <a:solidFill>
                  <a:schemeClr val="dk2"/>
                </a:solidFill>
                <a:latin typeface="Arial"/>
                <a:ea typeface="Arial"/>
                <a:cs typeface="Arial"/>
                <a:sym typeface="Arial"/>
              </a:rPr>
              <a:t>Benda-benda Yang Memasuki Badan Melalui Mata</a:t>
            </a:r>
            <a:endParaRPr/>
          </a:p>
        </p:txBody>
      </p:sp>
      <p:sp>
        <p:nvSpPr>
          <p:cNvPr id="474" name="Google Shape;474;p67"/>
          <p:cNvSpPr txBox="1"/>
          <p:nvPr>
            <p:ph idx="1" type="body"/>
          </p:nvPr>
        </p:nvSpPr>
        <p:spPr>
          <a:xfrm>
            <a:off x="838200" y="2362200"/>
            <a:ext cx="7692900" cy="3724200"/>
          </a:xfrm>
          <a:prstGeom prst="rect">
            <a:avLst/>
          </a:prstGeom>
          <a:noFill/>
          <a:ln>
            <a:noFill/>
          </a:ln>
        </p:spPr>
        <p:txBody>
          <a:bodyPr anchorCtr="0" anchor="t" bIns="45700" lIns="91425" spcFirstLastPara="1" rIns="91425" wrap="square" tIns="45700">
            <a:noAutofit/>
          </a:bodyPr>
          <a:lstStyle/>
          <a:p>
            <a:pPr indent="-209550" lvl="0" marL="342900" rtl="0" algn="l">
              <a:lnSpc>
                <a:spcPct val="100000"/>
              </a:lnSpc>
              <a:spcBef>
                <a:spcPts val="0"/>
              </a:spcBef>
              <a:spcAft>
                <a:spcPts val="0"/>
              </a:spcAft>
              <a:buClr>
                <a:schemeClr val="dk1"/>
              </a:buClr>
              <a:buSzPts val="2100"/>
              <a:buFont typeface="Noto Sans Symbols"/>
              <a:buNone/>
            </a:pPr>
            <a:r>
              <a:t/>
            </a:r>
            <a:endParaRPr b="0" i="0" sz="2800" u="none">
              <a:solidFill>
                <a:schemeClr val="dk1"/>
              </a:solidFill>
              <a:latin typeface="Arial"/>
              <a:ea typeface="Arial"/>
              <a:cs typeface="Arial"/>
              <a:sym typeface="Arial"/>
            </a:endParaRPr>
          </a:p>
          <a:p>
            <a:pPr indent="-342900" lvl="0" marL="342900" rtl="0" algn="l">
              <a:lnSpc>
                <a:spcPct val="100000"/>
              </a:lnSpc>
              <a:spcBef>
                <a:spcPts val="560"/>
              </a:spcBef>
              <a:spcAft>
                <a:spcPts val="0"/>
              </a:spcAft>
              <a:buClr>
                <a:schemeClr val="dk1"/>
              </a:buClr>
              <a:buSzPts val="2100"/>
              <a:buFont typeface="Noto Sans Symbols"/>
              <a:buChar char="●"/>
            </a:pPr>
            <a:r>
              <a:rPr b="1" i="0" lang="en-US" sz="2800" u="none">
                <a:solidFill>
                  <a:schemeClr val="dk1"/>
                </a:solidFill>
                <a:latin typeface="Arial"/>
                <a:ea typeface="Arial"/>
                <a:cs typeface="Arial"/>
                <a:sym typeface="Arial"/>
              </a:rPr>
              <a:t>Ubat Titis Mata ( Ophthalmic Drop )</a:t>
            </a:r>
            <a:endParaRPr/>
          </a:p>
          <a:p>
            <a:pPr indent="-342900" lvl="0" marL="342900" rtl="0" algn="l">
              <a:lnSpc>
                <a:spcPct val="100000"/>
              </a:lnSpc>
              <a:spcBef>
                <a:spcPts val="560"/>
              </a:spcBef>
              <a:spcAft>
                <a:spcPts val="0"/>
              </a:spcAft>
              <a:buClr>
                <a:schemeClr val="dk1"/>
              </a:buClr>
              <a:buSzPts val="2100"/>
              <a:buFont typeface="Noto Sans Symbols"/>
              <a:buChar char="●"/>
            </a:pPr>
            <a:r>
              <a:rPr b="1" i="0" lang="en-US" sz="2800" u="none">
                <a:solidFill>
                  <a:schemeClr val="dk1"/>
                </a:solidFill>
                <a:latin typeface="Arial"/>
                <a:ea typeface="Arial"/>
                <a:cs typeface="Arial"/>
                <a:sym typeface="Arial"/>
              </a:rPr>
              <a:t>Sama Dengan Bercelak</a:t>
            </a:r>
            <a:endParaRPr/>
          </a:p>
        </p:txBody>
      </p:sp>
      <p:sp>
        <p:nvSpPr>
          <p:cNvPr id="475" name="Google Shape;475;p67"/>
          <p:cNvSpPr txBox="1"/>
          <p:nvPr/>
        </p:nvSpPr>
        <p:spPr>
          <a:xfrm>
            <a:off x="5791200" y="6248400"/>
            <a:ext cx="2897100" cy="474600"/>
          </a:xfrm>
          <a:prstGeom prst="rect">
            <a:avLst/>
          </a:prstGeom>
          <a:noFill/>
          <a:ln>
            <a:noFill/>
          </a:ln>
        </p:spPr>
        <p:txBody>
          <a:bodyPr anchorCtr="0" anchor="b"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400"/>
              <a:buFont typeface="Arial"/>
              <a:buNone/>
            </a:pPr>
            <a:r>
              <a:rPr b="0" i="0" lang="en-US" sz="1400" u="none">
                <a:solidFill>
                  <a:schemeClr val="dk1"/>
                </a:solidFill>
                <a:latin typeface="Arial"/>
                <a:ea typeface="Arial"/>
                <a:cs typeface="Arial"/>
                <a:sym typeface="Arial"/>
              </a:rPr>
              <a:t>KLUSTER AL-QURAN, AL-SUNNAH DAN PENDIDIKAN ISLAM</a:t>
            </a:r>
            <a:endParaRPr/>
          </a:p>
        </p:txBody>
      </p:sp>
    </p:spTree>
  </p:cSld>
  <p:clrMapOvr>
    <a:masterClrMapping/>
  </p:clrMapOvr>
  <p:transition spd="slow">
    <p:wedg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473"/>
                                        </p:tgtEl>
                                        <p:attrNameLst>
                                          <p:attrName>style.visibility</p:attrName>
                                        </p:attrNameLst>
                                      </p:cBhvr>
                                      <p:to>
                                        <p:strVal val="visible"/>
                                      </p:to>
                                    </p:set>
                                    <p:animEffect filter="fade" transition="in">
                                      <p:cBhvr>
                                        <p:cTn dur="1230"/>
                                        <p:tgtEl>
                                          <p:spTgt spid="47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79" name="Shape 479"/>
        <p:cNvGrpSpPr/>
        <p:nvPr/>
      </p:nvGrpSpPr>
      <p:grpSpPr>
        <a:xfrm>
          <a:off x="0" y="0"/>
          <a:ext cx="0" cy="0"/>
          <a:chOff x="0" y="0"/>
          <a:chExt cx="0" cy="0"/>
        </a:xfrm>
      </p:grpSpPr>
      <p:sp>
        <p:nvSpPr>
          <p:cNvPr id="480" name="Google Shape;480;p68"/>
          <p:cNvSpPr/>
          <p:nvPr>
            <p:ph type="title"/>
          </p:nvPr>
        </p:nvSpPr>
        <p:spPr>
          <a:xfrm>
            <a:off x="762000" y="762000"/>
            <a:ext cx="7924800" cy="1143000"/>
          </a:xfrm>
          <a:prstGeom prst="roundRect">
            <a:avLst>
              <a:gd fmla="val 16667" name="adj"/>
            </a:avLst>
          </a:prstGeom>
          <a:noFill/>
          <a:ln>
            <a:noFill/>
          </a:ln>
        </p:spPr>
        <p:txBody>
          <a:bodyPr anchorCtr="0" anchor="b" bIns="45700" lIns="91425" spcFirstLastPara="1" rIns="91425" wrap="square" tIns="45700">
            <a:noAutofit/>
          </a:bodyPr>
          <a:lstStyle/>
          <a:p>
            <a:pPr indent="0" lvl="0" marL="0" rtl="0" algn="l">
              <a:lnSpc>
                <a:spcPct val="90000"/>
              </a:lnSpc>
              <a:spcBef>
                <a:spcPts val="0"/>
              </a:spcBef>
              <a:spcAft>
                <a:spcPts val="0"/>
              </a:spcAft>
              <a:buClr>
                <a:schemeClr val="dk2"/>
              </a:buClr>
              <a:buSzPts val="3600"/>
              <a:buFont typeface="Arial"/>
              <a:buNone/>
            </a:pPr>
            <a:r>
              <a:rPr b="1" i="0" lang="en-US" sz="3600" u="none">
                <a:solidFill>
                  <a:schemeClr val="dk2"/>
                </a:solidFill>
                <a:latin typeface="Arial"/>
                <a:ea typeface="Arial"/>
                <a:cs typeface="Arial"/>
                <a:sym typeface="Arial"/>
              </a:rPr>
              <a:t>Hukum Dan Alasan</a:t>
            </a:r>
            <a:endParaRPr/>
          </a:p>
        </p:txBody>
      </p:sp>
      <p:sp>
        <p:nvSpPr>
          <p:cNvPr id="481" name="Google Shape;481;p68"/>
          <p:cNvSpPr txBox="1"/>
          <p:nvPr>
            <p:ph idx="1" type="body"/>
          </p:nvPr>
        </p:nvSpPr>
        <p:spPr>
          <a:xfrm>
            <a:off x="838200" y="2362200"/>
            <a:ext cx="7692900" cy="3724200"/>
          </a:xfrm>
          <a:prstGeom prst="rect">
            <a:avLst/>
          </a:prstGeom>
          <a:noFill/>
          <a:ln>
            <a:noFill/>
          </a:ln>
        </p:spPr>
        <p:txBody>
          <a:bodyPr anchorCtr="0" anchor="t" bIns="45700" lIns="91425" spcFirstLastPara="1" rIns="91425" wrap="square" tIns="45700">
            <a:noAutofit/>
          </a:bodyPr>
          <a:lstStyle/>
          <a:p>
            <a:pPr indent="-342900" lvl="0" marL="342900" rtl="0" algn="l">
              <a:lnSpc>
                <a:spcPct val="80000"/>
              </a:lnSpc>
              <a:spcBef>
                <a:spcPts val="0"/>
              </a:spcBef>
              <a:spcAft>
                <a:spcPts val="0"/>
              </a:spcAft>
              <a:buClr>
                <a:schemeClr val="dk1"/>
              </a:buClr>
              <a:buSzPts val="1200"/>
              <a:buFont typeface="Noto Sans Symbols"/>
              <a:buChar char="●"/>
            </a:pPr>
            <a:r>
              <a:rPr b="1" i="0" lang="en-US" sz="1600" u="none">
                <a:solidFill>
                  <a:schemeClr val="dk1"/>
                </a:solidFill>
                <a:latin typeface="Arial"/>
                <a:ea typeface="Arial"/>
                <a:cs typeface="Arial"/>
                <a:sym typeface="Arial"/>
              </a:rPr>
              <a:t>Majoriti Ulama Masa Kini– Tidak Membatalkan Puasa – Spt Bin Baz, Muhammad Uthaimin, Al-Zuhailii, Sidiq Darir, Al-Nasyami, Al-Salus, Muhyidin Mistyu Dll ).</a:t>
            </a:r>
            <a:endParaRPr/>
          </a:p>
          <a:p>
            <a:pPr indent="-266700" lvl="0" marL="342900" rtl="0" algn="l">
              <a:lnSpc>
                <a:spcPct val="80000"/>
              </a:lnSpc>
              <a:spcBef>
                <a:spcPts val="320"/>
              </a:spcBef>
              <a:spcAft>
                <a:spcPts val="0"/>
              </a:spcAft>
              <a:buClr>
                <a:schemeClr val="dk1"/>
              </a:buClr>
              <a:buSzPts val="1200"/>
              <a:buFont typeface="Noto Sans Symbols"/>
              <a:buNone/>
            </a:pPr>
            <a:r>
              <a:t/>
            </a:r>
            <a:endParaRPr b="1" i="0" sz="1600" u="none">
              <a:solidFill>
                <a:schemeClr val="dk1"/>
              </a:solidFill>
              <a:latin typeface="Arial"/>
              <a:ea typeface="Arial"/>
              <a:cs typeface="Arial"/>
              <a:sym typeface="Arial"/>
            </a:endParaRPr>
          </a:p>
          <a:p>
            <a:pPr indent="-342900" lvl="0" marL="342900" rtl="0" algn="l">
              <a:lnSpc>
                <a:spcPct val="80000"/>
              </a:lnSpc>
              <a:spcBef>
                <a:spcPts val="320"/>
              </a:spcBef>
              <a:spcAft>
                <a:spcPts val="0"/>
              </a:spcAft>
              <a:buClr>
                <a:schemeClr val="dk1"/>
              </a:buClr>
              <a:buSzPts val="1200"/>
              <a:buFont typeface="Noto Sans Symbols"/>
              <a:buChar char="●"/>
            </a:pPr>
            <a:r>
              <a:rPr b="1" i="0" lang="en-US" sz="1600" u="none">
                <a:solidFill>
                  <a:schemeClr val="dk1"/>
                </a:solidFill>
                <a:latin typeface="Arial"/>
                <a:ea typeface="Arial"/>
                <a:cs typeface="Arial"/>
                <a:sym typeface="Arial"/>
              </a:rPr>
              <a:t>Kerana</a:t>
            </a:r>
            <a:endParaRPr/>
          </a:p>
          <a:p>
            <a:pPr indent="-266700" lvl="0" marL="342900" rtl="0" algn="l">
              <a:lnSpc>
                <a:spcPct val="80000"/>
              </a:lnSpc>
              <a:spcBef>
                <a:spcPts val="320"/>
              </a:spcBef>
              <a:spcAft>
                <a:spcPts val="0"/>
              </a:spcAft>
              <a:buClr>
                <a:schemeClr val="dk1"/>
              </a:buClr>
              <a:buSzPts val="1200"/>
              <a:buFont typeface="Noto Sans Symbols"/>
              <a:buNone/>
            </a:pPr>
            <a:r>
              <a:t/>
            </a:r>
            <a:endParaRPr b="1" i="0" sz="1600" u="none">
              <a:solidFill>
                <a:schemeClr val="dk1"/>
              </a:solidFill>
              <a:latin typeface="Arial"/>
              <a:ea typeface="Arial"/>
              <a:cs typeface="Arial"/>
              <a:sym typeface="Arial"/>
            </a:endParaRPr>
          </a:p>
          <a:p>
            <a:pPr indent="-342900" lvl="0" marL="342900" rtl="0" algn="l">
              <a:lnSpc>
                <a:spcPct val="80000"/>
              </a:lnSpc>
              <a:spcBef>
                <a:spcPts val="320"/>
              </a:spcBef>
              <a:spcAft>
                <a:spcPts val="0"/>
              </a:spcAft>
              <a:buClr>
                <a:schemeClr val="dk1"/>
              </a:buClr>
              <a:buSzPts val="1200"/>
              <a:buFont typeface="Noto Sans Symbols"/>
              <a:buChar char="●"/>
            </a:pPr>
            <a:r>
              <a:rPr b="1" i="0" lang="en-US" sz="1600" u="none">
                <a:solidFill>
                  <a:schemeClr val="dk1"/>
                </a:solidFill>
                <a:latin typeface="Arial"/>
                <a:ea typeface="Arial"/>
                <a:cs typeface="Arial"/>
                <a:sym typeface="Arial"/>
              </a:rPr>
              <a:t>Rongga Mata Hanya Mampu Menampung Satu Titisan Ubat Sahaja</a:t>
            </a:r>
            <a:endParaRPr/>
          </a:p>
          <a:p>
            <a:pPr indent="-342900" lvl="0" marL="342900" rtl="0" algn="l">
              <a:lnSpc>
                <a:spcPct val="80000"/>
              </a:lnSpc>
              <a:spcBef>
                <a:spcPts val="320"/>
              </a:spcBef>
              <a:spcAft>
                <a:spcPts val="0"/>
              </a:spcAft>
              <a:buClr>
                <a:schemeClr val="dk1"/>
              </a:buClr>
              <a:buSzPts val="1200"/>
              <a:buFont typeface="Noto Sans Symbols"/>
              <a:buChar char="●"/>
            </a:pPr>
            <a:r>
              <a:rPr b="1" i="0" lang="en-US" sz="1600" u="none">
                <a:solidFill>
                  <a:schemeClr val="dk1"/>
                </a:solidFill>
                <a:latin typeface="Arial"/>
                <a:ea typeface="Arial"/>
                <a:cs typeface="Arial"/>
                <a:sym typeface="Arial"/>
              </a:rPr>
              <a:t>Satu Titisan Ubat Mengandungi 0.006 Cm Padu Cecair Sahaja</a:t>
            </a:r>
            <a:endParaRPr/>
          </a:p>
          <a:p>
            <a:pPr indent="-342900" lvl="0" marL="342900" rtl="0" algn="l">
              <a:lnSpc>
                <a:spcPct val="80000"/>
              </a:lnSpc>
              <a:spcBef>
                <a:spcPts val="320"/>
              </a:spcBef>
              <a:spcAft>
                <a:spcPts val="0"/>
              </a:spcAft>
              <a:buClr>
                <a:schemeClr val="dk1"/>
              </a:buClr>
              <a:buSzPts val="1200"/>
              <a:buFont typeface="Noto Sans Symbols"/>
              <a:buChar char="●"/>
            </a:pPr>
            <a:r>
              <a:rPr b="1" i="0" lang="en-US" sz="1600" u="none">
                <a:solidFill>
                  <a:schemeClr val="dk1"/>
                </a:solidFill>
                <a:latin typeface="Arial"/>
                <a:ea typeface="Arial"/>
                <a:cs typeface="Arial"/>
                <a:sym typeface="Arial"/>
              </a:rPr>
              <a:t>Kapasitinya Begitu Kecil</a:t>
            </a:r>
            <a:endParaRPr/>
          </a:p>
          <a:p>
            <a:pPr indent="-342900" lvl="0" marL="342900" rtl="0" algn="l">
              <a:lnSpc>
                <a:spcPct val="80000"/>
              </a:lnSpc>
              <a:spcBef>
                <a:spcPts val="320"/>
              </a:spcBef>
              <a:spcAft>
                <a:spcPts val="0"/>
              </a:spcAft>
              <a:buClr>
                <a:schemeClr val="dk1"/>
              </a:buClr>
              <a:buSzPts val="1200"/>
              <a:buFont typeface="Noto Sans Symbols"/>
              <a:buChar char="●"/>
            </a:pPr>
            <a:r>
              <a:rPr b="1" i="0" lang="en-US" sz="1600" u="none">
                <a:solidFill>
                  <a:schemeClr val="dk1"/>
                </a:solidFill>
                <a:latin typeface="Arial"/>
                <a:ea typeface="Arial"/>
                <a:cs typeface="Arial"/>
                <a:sym typeface="Arial"/>
              </a:rPr>
              <a:t>Kapasiti Ini Dimaafkan Qiyas Kepada Berkumur-kumur</a:t>
            </a:r>
            <a:endParaRPr/>
          </a:p>
          <a:p>
            <a:pPr indent="-342900" lvl="0" marL="342900" rtl="0" algn="l">
              <a:lnSpc>
                <a:spcPct val="80000"/>
              </a:lnSpc>
              <a:spcBef>
                <a:spcPts val="320"/>
              </a:spcBef>
              <a:spcAft>
                <a:spcPts val="0"/>
              </a:spcAft>
              <a:buClr>
                <a:schemeClr val="dk1"/>
              </a:buClr>
              <a:buSzPts val="1200"/>
              <a:buFont typeface="Noto Sans Symbols"/>
              <a:buChar char="●"/>
            </a:pPr>
            <a:r>
              <a:rPr b="1" i="0" lang="en-US" sz="1600" u="none">
                <a:solidFill>
                  <a:schemeClr val="dk1"/>
                </a:solidFill>
                <a:latin typeface="Arial"/>
                <a:ea typeface="Arial"/>
                <a:cs typeface="Arial"/>
                <a:sym typeface="Arial"/>
              </a:rPr>
              <a:t>Ketika Melalui Saluran Air Mata, Ke  semua Kapasitinya Disedut</a:t>
            </a:r>
            <a:endParaRPr/>
          </a:p>
          <a:p>
            <a:pPr indent="-342900" lvl="0" marL="342900" rtl="0" algn="l">
              <a:lnSpc>
                <a:spcPct val="80000"/>
              </a:lnSpc>
              <a:spcBef>
                <a:spcPts val="320"/>
              </a:spcBef>
              <a:spcAft>
                <a:spcPts val="0"/>
              </a:spcAft>
              <a:buClr>
                <a:schemeClr val="dk1"/>
              </a:buClr>
              <a:buSzPts val="1200"/>
              <a:buFont typeface="Noto Sans Symbols"/>
              <a:buChar char="●"/>
            </a:pPr>
            <a:r>
              <a:rPr b="1" i="0" lang="en-US" sz="1600" u="none">
                <a:solidFill>
                  <a:schemeClr val="dk1"/>
                </a:solidFill>
                <a:latin typeface="Arial"/>
                <a:ea typeface="Arial"/>
                <a:cs typeface="Arial"/>
                <a:sym typeface="Arial"/>
              </a:rPr>
              <a:t>Tidak Sampai Ke Dalam Tekak</a:t>
            </a:r>
            <a:endParaRPr/>
          </a:p>
          <a:p>
            <a:pPr indent="-342900" lvl="0" marL="342900" rtl="0" algn="l">
              <a:lnSpc>
                <a:spcPct val="80000"/>
              </a:lnSpc>
              <a:spcBef>
                <a:spcPts val="320"/>
              </a:spcBef>
              <a:spcAft>
                <a:spcPts val="0"/>
              </a:spcAft>
              <a:buClr>
                <a:schemeClr val="dk1"/>
              </a:buClr>
              <a:buSzPts val="1200"/>
              <a:buFont typeface="Noto Sans Symbols"/>
              <a:buChar char="●"/>
            </a:pPr>
            <a:r>
              <a:rPr b="1" i="0" lang="en-US" sz="1600" u="none">
                <a:solidFill>
                  <a:schemeClr val="dk1"/>
                </a:solidFill>
                <a:latin typeface="Arial"/>
                <a:ea typeface="Arial"/>
                <a:cs typeface="Arial"/>
                <a:sym typeface="Arial"/>
              </a:rPr>
              <a:t>Bukan Perkara Yang Dinaskan</a:t>
            </a:r>
            <a:endParaRPr/>
          </a:p>
          <a:p>
            <a:pPr indent="-342900" lvl="0" marL="342900" rtl="0" algn="l">
              <a:lnSpc>
                <a:spcPct val="80000"/>
              </a:lnSpc>
              <a:spcBef>
                <a:spcPts val="320"/>
              </a:spcBef>
              <a:spcAft>
                <a:spcPts val="0"/>
              </a:spcAft>
              <a:buClr>
                <a:schemeClr val="dk1"/>
              </a:buClr>
              <a:buSzPts val="1200"/>
              <a:buFont typeface="Noto Sans Symbols"/>
              <a:buChar char="●"/>
            </a:pPr>
            <a:r>
              <a:rPr b="1" i="0" lang="en-US" sz="1600" u="none">
                <a:solidFill>
                  <a:schemeClr val="dk1"/>
                </a:solidFill>
                <a:latin typeface="Arial"/>
                <a:ea typeface="Arial"/>
                <a:cs typeface="Arial"/>
                <a:sym typeface="Arial"/>
              </a:rPr>
              <a:t>Mata Bukan Jalan Untuk Makan Dan Minum</a:t>
            </a:r>
            <a:endParaRPr/>
          </a:p>
        </p:txBody>
      </p:sp>
      <p:sp>
        <p:nvSpPr>
          <p:cNvPr id="482" name="Google Shape;482;p68"/>
          <p:cNvSpPr txBox="1"/>
          <p:nvPr/>
        </p:nvSpPr>
        <p:spPr>
          <a:xfrm>
            <a:off x="5791200" y="6248400"/>
            <a:ext cx="2897100" cy="474600"/>
          </a:xfrm>
          <a:prstGeom prst="rect">
            <a:avLst/>
          </a:prstGeom>
          <a:noFill/>
          <a:ln>
            <a:noFill/>
          </a:ln>
        </p:spPr>
        <p:txBody>
          <a:bodyPr anchorCtr="0" anchor="b"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400"/>
              <a:buFont typeface="Arial"/>
              <a:buNone/>
            </a:pPr>
            <a:r>
              <a:rPr b="0" i="0" lang="en-US" sz="1400" u="none">
                <a:solidFill>
                  <a:schemeClr val="dk1"/>
                </a:solidFill>
                <a:latin typeface="Arial"/>
                <a:ea typeface="Arial"/>
                <a:cs typeface="Arial"/>
                <a:sym typeface="Arial"/>
              </a:rPr>
              <a:t>KLUSTER AL-QURAN, AL-SUNNAH DAN PENDIDIKAN ISLAM</a:t>
            </a:r>
            <a:endParaRPr/>
          </a:p>
        </p:txBody>
      </p:sp>
    </p:spTree>
  </p:cSld>
  <p:clrMapOvr>
    <a:masterClrMapping/>
  </p:clrMapOvr>
  <p:transition spd="slow">
    <p:wedg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480"/>
                                        </p:tgtEl>
                                        <p:attrNameLst>
                                          <p:attrName>style.visibility</p:attrName>
                                        </p:attrNameLst>
                                      </p:cBhvr>
                                      <p:to>
                                        <p:strVal val="visible"/>
                                      </p:to>
                                    </p:set>
                                    <p:animEffect filter="fade" transition="in">
                                      <p:cBhvr>
                                        <p:cTn dur="1230"/>
                                        <p:tgtEl>
                                          <p:spTgt spid="48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81">
                                            <p:txEl>
                                              <p:pRg end="0" st="0"/>
                                            </p:txEl>
                                          </p:spTgt>
                                        </p:tgtEl>
                                        <p:attrNameLst>
                                          <p:attrName>style.visibility</p:attrName>
                                        </p:attrNameLst>
                                      </p:cBhvr>
                                      <p:to>
                                        <p:strVal val="visible"/>
                                      </p:to>
                                    </p:set>
                                    <p:anim calcmode="lin" valueType="num">
                                      <p:cBhvr additive="base">
                                        <p:cTn dur="500"/>
                                        <p:tgtEl>
                                          <p:spTgt spid="481">
                                            <p:txEl>
                                              <p:pRg end="0" st="0"/>
                                            </p:txEl>
                                          </p:spTgt>
                                        </p:tgtEl>
                                        <p:attrNameLst>
                                          <p:attrName>ppt_w</p:attrName>
                                        </p:attrNameLst>
                                      </p:cBhvr>
                                      <p:tavLst>
                                        <p:tav fmla="" tm="0">
                                          <p:val>
                                            <p:strVal val="0"/>
                                          </p:val>
                                        </p:tav>
                                        <p:tav fmla="" tm="100000">
                                          <p:val>
                                            <p:strVal val="#ppt_w"/>
                                          </p:val>
                                        </p:tav>
                                      </p:tavLst>
                                    </p:anim>
                                    <p:anim calcmode="lin" valueType="num">
                                      <p:cBhvr additive="base">
                                        <p:cTn dur="500"/>
                                        <p:tgtEl>
                                          <p:spTgt spid="481">
                                            <p:txEl>
                                              <p:pRg end="0" st="0"/>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81">
                                            <p:txEl>
                                              <p:pRg end="1" st="1"/>
                                            </p:txEl>
                                          </p:spTgt>
                                        </p:tgtEl>
                                        <p:attrNameLst>
                                          <p:attrName>style.visibility</p:attrName>
                                        </p:attrNameLst>
                                      </p:cBhvr>
                                      <p:to>
                                        <p:strVal val="visible"/>
                                      </p:to>
                                    </p:set>
                                    <p:anim calcmode="lin" valueType="num">
                                      <p:cBhvr additive="base">
                                        <p:cTn dur="500"/>
                                        <p:tgtEl>
                                          <p:spTgt spid="481">
                                            <p:txEl>
                                              <p:pRg end="1" st="1"/>
                                            </p:txEl>
                                          </p:spTgt>
                                        </p:tgtEl>
                                        <p:attrNameLst>
                                          <p:attrName>ppt_w</p:attrName>
                                        </p:attrNameLst>
                                      </p:cBhvr>
                                      <p:tavLst>
                                        <p:tav fmla="" tm="0">
                                          <p:val>
                                            <p:strVal val="0"/>
                                          </p:val>
                                        </p:tav>
                                        <p:tav fmla="" tm="100000">
                                          <p:val>
                                            <p:strVal val="#ppt_w"/>
                                          </p:val>
                                        </p:tav>
                                      </p:tavLst>
                                    </p:anim>
                                    <p:anim calcmode="lin" valueType="num">
                                      <p:cBhvr additive="base">
                                        <p:cTn dur="500"/>
                                        <p:tgtEl>
                                          <p:spTgt spid="481">
                                            <p:txEl>
                                              <p:pRg end="1" st="1"/>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81">
                                            <p:txEl>
                                              <p:pRg end="2" st="2"/>
                                            </p:txEl>
                                          </p:spTgt>
                                        </p:tgtEl>
                                        <p:attrNameLst>
                                          <p:attrName>style.visibility</p:attrName>
                                        </p:attrNameLst>
                                      </p:cBhvr>
                                      <p:to>
                                        <p:strVal val="visible"/>
                                      </p:to>
                                    </p:set>
                                    <p:anim calcmode="lin" valueType="num">
                                      <p:cBhvr additive="base">
                                        <p:cTn dur="500"/>
                                        <p:tgtEl>
                                          <p:spTgt spid="481">
                                            <p:txEl>
                                              <p:pRg end="2" st="2"/>
                                            </p:txEl>
                                          </p:spTgt>
                                        </p:tgtEl>
                                        <p:attrNameLst>
                                          <p:attrName>ppt_w</p:attrName>
                                        </p:attrNameLst>
                                      </p:cBhvr>
                                      <p:tavLst>
                                        <p:tav fmla="" tm="0">
                                          <p:val>
                                            <p:strVal val="0"/>
                                          </p:val>
                                        </p:tav>
                                        <p:tav fmla="" tm="100000">
                                          <p:val>
                                            <p:strVal val="#ppt_w"/>
                                          </p:val>
                                        </p:tav>
                                      </p:tavLst>
                                    </p:anim>
                                    <p:anim calcmode="lin" valueType="num">
                                      <p:cBhvr additive="base">
                                        <p:cTn dur="500"/>
                                        <p:tgtEl>
                                          <p:spTgt spid="481">
                                            <p:txEl>
                                              <p:pRg end="2" st="2"/>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81">
                                            <p:txEl>
                                              <p:pRg end="3" st="3"/>
                                            </p:txEl>
                                          </p:spTgt>
                                        </p:tgtEl>
                                        <p:attrNameLst>
                                          <p:attrName>style.visibility</p:attrName>
                                        </p:attrNameLst>
                                      </p:cBhvr>
                                      <p:to>
                                        <p:strVal val="visible"/>
                                      </p:to>
                                    </p:set>
                                    <p:anim calcmode="lin" valueType="num">
                                      <p:cBhvr additive="base">
                                        <p:cTn dur="500"/>
                                        <p:tgtEl>
                                          <p:spTgt spid="481">
                                            <p:txEl>
                                              <p:pRg end="3" st="3"/>
                                            </p:txEl>
                                          </p:spTgt>
                                        </p:tgtEl>
                                        <p:attrNameLst>
                                          <p:attrName>ppt_w</p:attrName>
                                        </p:attrNameLst>
                                      </p:cBhvr>
                                      <p:tavLst>
                                        <p:tav fmla="" tm="0">
                                          <p:val>
                                            <p:strVal val="0"/>
                                          </p:val>
                                        </p:tav>
                                        <p:tav fmla="" tm="100000">
                                          <p:val>
                                            <p:strVal val="#ppt_w"/>
                                          </p:val>
                                        </p:tav>
                                      </p:tavLst>
                                    </p:anim>
                                    <p:anim calcmode="lin" valueType="num">
                                      <p:cBhvr additive="base">
                                        <p:cTn dur="500"/>
                                        <p:tgtEl>
                                          <p:spTgt spid="481">
                                            <p:txEl>
                                              <p:pRg end="3" st="3"/>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81">
                                            <p:txEl>
                                              <p:pRg end="4" st="4"/>
                                            </p:txEl>
                                          </p:spTgt>
                                        </p:tgtEl>
                                        <p:attrNameLst>
                                          <p:attrName>style.visibility</p:attrName>
                                        </p:attrNameLst>
                                      </p:cBhvr>
                                      <p:to>
                                        <p:strVal val="visible"/>
                                      </p:to>
                                    </p:set>
                                    <p:anim calcmode="lin" valueType="num">
                                      <p:cBhvr additive="base">
                                        <p:cTn dur="500"/>
                                        <p:tgtEl>
                                          <p:spTgt spid="481">
                                            <p:txEl>
                                              <p:pRg end="4" st="4"/>
                                            </p:txEl>
                                          </p:spTgt>
                                        </p:tgtEl>
                                        <p:attrNameLst>
                                          <p:attrName>ppt_w</p:attrName>
                                        </p:attrNameLst>
                                      </p:cBhvr>
                                      <p:tavLst>
                                        <p:tav fmla="" tm="0">
                                          <p:val>
                                            <p:strVal val="0"/>
                                          </p:val>
                                        </p:tav>
                                        <p:tav fmla="" tm="100000">
                                          <p:val>
                                            <p:strVal val="#ppt_w"/>
                                          </p:val>
                                        </p:tav>
                                      </p:tavLst>
                                    </p:anim>
                                    <p:anim calcmode="lin" valueType="num">
                                      <p:cBhvr additive="base">
                                        <p:cTn dur="500"/>
                                        <p:tgtEl>
                                          <p:spTgt spid="481">
                                            <p:txEl>
                                              <p:pRg end="4" st="4"/>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81">
                                            <p:txEl>
                                              <p:pRg end="5" st="5"/>
                                            </p:txEl>
                                          </p:spTgt>
                                        </p:tgtEl>
                                        <p:attrNameLst>
                                          <p:attrName>style.visibility</p:attrName>
                                        </p:attrNameLst>
                                      </p:cBhvr>
                                      <p:to>
                                        <p:strVal val="visible"/>
                                      </p:to>
                                    </p:set>
                                    <p:anim calcmode="lin" valueType="num">
                                      <p:cBhvr additive="base">
                                        <p:cTn dur="500"/>
                                        <p:tgtEl>
                                          <p:spTgt spid="481">
                                            <p:txEl>
                                              <p:pRg end="5" st="5"/>
                                            </p:txEl>
                                          </p:spTgt>
                                        </p:tgtEl>
                                        <p:attrNameLst>
                                          <p:attrName>ppt_w</p:attrName>
                                        </p:attrNameLst>
                                      </p:cBhvr>
                                      <p:tavLst>
                                        <p:tav fmla="" tm="0">
                                          <p:val>
                                            <p:strVal val="0"/>
                                          </p:val>
                                        </p:tav>
                                        <p:tav fmla="" tm="100000">
                                          <p:val>
                                            <p:strVal val="#ppt_w"/>
                                          </p:val>
                                        </p:tav>
                                      </p:tavLst>
                                    </p:anim>
                                    <p:anim calcmode="lin" valueType="num">
                                      <p:cBhvr additive="base">
                                        <p:cTn dur="500"/>
                                        <p:tgtEl>
                                          <p:spTgt spid="481">
                                            <p:txEl>
                                              <p:pRg end="5" st="5"/>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81">
                                            <p:txEl>
                                              <p:pRg end="6" st="6"/>
                                            </p:txEl>
                                          </p:spTgt>
                                        </p:tgtEl>
                                        <p:attrNameLst>
                                          <p:attrName>style.visibility</p:attrName>
                                        </p:attrNameLst>
                                      </p:cBhvr>
                                      <p:to>
                                        <p:strVal val="visible"/>
                                      </p:to>
                                    </p:set>
                                    <p:anim calcmode="lin" valueType="num">
                                      <p:cBhvr additive="base">
                                        <p:cTn dur="500"/>
                                        <p:tgtEl>
                                          <p:spTgt spid="481">
                                            <p:txEl>
                                              <p:pRg end="6" st="6"/>
                                            </p:txEl>
                                          </p:spTgt>
                                        </p:tgtEl>
                                        <p:attrNameLst>
                                          <p:attrName>ppt_w</p:attrName>
                                        </p:attrNameLst>
                                      </p:cBhvr>
                                      <p:tavLst>
                                        <p:tav fmla="" tm="0">
                                          <p:val>
                                            <p:strVal val="0"/>
                                          </p:val>
                                        </p:tav>
                                        <p:tav fmla="" tm="100000">
                                          <p:val>
                                            <p:strVal val="#ppt_w"/>
                                          </p:val>
                                        </p:tav>
                                      </p:tavLst>
                                    </p:anim>
                                    <p:anim calcmode="lin" valueType="num">
                                      <p:cBhvr additive="base">
                                        <p:cTn dur="500"/>
                                        <p:tgtEl>
                                          <p:spTgt spid="481">
                                            <p:txEl>
                                              <p:pRg end="6" st="6"/>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81">
                                            <p:txEl>
                                              <p:pRg end="7" st="7"/>
                                            </p:txEl>
                                          </p:spTgt>
                                        </p:tgtEl>
                                        <p:attrNameLst>
                                          <p:attrName>style.visibility</p:attrName>
                                        </p:attrNameLst>
                                      </p:cBhvr>
                                      <p:to>
                                        <p:strVal val="visible"/>
                                      </p:to>
                                    </p:set>
                                    <p:anim calcmode="lin" valueType="num">
                                      <p:cBhvr additive="base">
                                        <p:cTn dur="500"/>
                                        <p:tgtEl>
                                          <p:spTgt spid="481">
                                            <p:txEl>
                                              <p:pRg end="7" st="7"/>
                                            </p:txEl>
                                          </p:spTgt>
                                        </p:tgtEl>
                                        <p:attrNameLst>
                                          <p:attrName>ppt_w</p:attrName>
                                        </p:attrNameLst>
                                      </p:cBhvr>
                                      <p:tavLst>
                                        <p:tav fmla="" tm="0">
                                          <p:val>
                                            <p:strVal val="0"/>
                                          </p:val>
                                        </p:tav>
                                        <p:tav fmla="" tm="100000">
                                          <p:val>
                                            <p:strVal val="#ppt_w"/>
                                          </p:val>
                                        </p:tav>
                                      </p:tavLst>
                                    </p:anim>
                                    <p:anim calcmode="lin" valueType="num">
                                      <p:cBhvr additive="base">
                                        <p:cTn dur="500"/>
                                        <p:tgtEl>
                                          <p:spTgt spid="481">
                                            <p:txEl>
                                              <p:pRg end="7" st="7"/>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81">
                                            <p:txEl>
                                              <p:pRg end="8" st="8"/>
                                            </p:txEl>
                                          </p:spTgt>
                                        </p:tgtEl>
                                        <p:attrNameLst>
                                          <p:attrName>style.visibility</p:attrName>
                                        </p:attrNameLst>
                                      </p:cBhvr>
                                      <p:to>
                                        <p:strVal val="visible"/>
                                      </p:to>
                                    </p:set>
                                    <p:anim calcmode="lin" valueType="num">
                                      <p:cBhvr additive="base">
                                        <p:cTn dur="500"/>
                                        <p:tgtEl>
                                          <p:spTgt spid="481">
                                            <p:txEl>
                                              <p:pRg end="8" st="8"/>
                                            </p:txEl>
                                          </p:spTgt>
                                        </p:tgtEl>
                                        <p:attrNameLst>
                                          <p:attrName>ppt_w</p:attrName>
                                        </p:attrNameLst>
                                      </p:cBhvr>
                                      <p:tavLst>
                                        <p:tav fmla="" tm="0">
                                          <p:val>
                                            <p:strVal val="0"/>
                                          </p:val>
                                        </p:tav>
                                        <p:tav fmla="" tm="100000">
                                          <p:val>
                                            <p:strVal val="#ppt_w"/>
                                          </p:val>
                                        </p:tav>
                                      </p:tavLst>
                                    </p:anim>
                                    <p:anim calcmode="lin" valueType="num">
                                      <p:cBhvr additive="base">
                                        <p:cTn dur="500"/>
                                        <p:tgtEl>
                                          <p:spTgt spid="481">
                                            <p:txEl>
                                              <p:pRg end="8" st="8"/>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81">
                                            <p:txEl>
                                              <p:pRg end="9" st="9"/>
                                            </p:txEl>
                                          </p:spTgt>
                                        </p:tgtEl>
                                        <p:attrNameLst>
                                          <p:attrName>style.visibility</p:attrName>
                                        </p:attrNameLst>
                                      </p:cBhvr>
                                      <p:to>
                                        <p:strVal val="visible"/>
                                      </p:to>
                                    </p:set>
                                    <p:anim calcmode="lin" valueType="num">
                                      <p:cBhvr additive="base">
                                        <p:cTn dur="500"/>
                                        <p:tgtEl>
                                          <p:spTgt spid="481">
                                            <p:txEl>
                                              <p:pRg end="9" st="9"/>
                                            </p:txEl>
                                          </p:spTgt>
                                        </p:tgtEl>
                                        <p:attrNameLst>
                                          <p:attrName>ppt_w</p:attrName>
                                        </p:attrNameLst>
                                      </p:cBhvr>
                                      <p:tavLst>
                                        <p:tav fmla="" tm="0">
                                          <p:val>
                                            <p:strVal val="0"/>
                                          </p:val>
                                        </p:tav>
                                        <p:tav fmla="" tm="100000">
                                          <p:val>
                                            <p:strVal val="#ppt_w"/>
                                          </p:val>
                                        </p:tav>
                                      </p:tavLst>
                                    </p:anim>
                                    <p:anim calcmode="lin" valueType="num">
                                      <p:cBhvr additive="base">
                                        <p:cTn dur="500"/>
                                        <p:tgtEl>
                                          <p:spTgt spid="481">
                                            <p:txEl>
                                              <p:pRg end="9" st="9"/>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81">
                                            <p:txEl>
                                              <p:pRg end="10" st="10"/>
                                            </p:txEl>
                                          </p:spTgt>
                                        </p:tgtEl>
                                        <p:attrNameLst>
                                          <p:attrName>style.visibility</p:attrName>
                                        </p:attrNameLst>
                                      </p:cBhvr>
                                      <p:to>
                                        <p:strVal val="visible"/>
                                      </p:to>
                                    </p:set>
                                    <p:anim calcmode="lin" valueType="num">
                                      <p:cBhvr additive="base">
                                        <p:cTn dur="500"/>
                                        <p:tgtEl>
                                          <p:spTgt spid="481">
                                            <p:txEl>
                                              <p:pRg end="10" st="10"/>
                                            </p:txEl>
                                          </p:spTgt>
                                        </p:tgtEl>
                                        <p:attrNameLst>
                                          <p:attrName>ppt_w</p:attrName>
                                        </p:attrNameLst>
                                      </p:cBhvr>
                                      <p:tavLst>
                                        <p:tav fmla="" tm="0">
                                          <p:val>
                                            <p:strVal val="0"/>
                                          </p:val>
                                        </p:tav>
                                        <p:tav fmla="" tm="100000">
                                          <p:val>
                                            <p:strVal val="#ppt_w"/>
                                          </p:val>
                                        </p:tav>
                                      </p:tavLst>
                                    </p:anim>
                                    <p:anim calcmode="lin" valueType="num">
                                      <p:cBhvr additive="base">
                                        <p:cTn dur="500"/>
                                        <p:tgtEl>
                                          <p:spTgt spid="481">
                                            <p:txEl>
                                              <p:pRg end="10" st="10"/>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81">
                                            <p:txEl>
                                              <p:pRg end="11" st="11"/>
                                            </p:txEl>
                                          </p:spTgt>
                                        </p:tgtEl>
                                        <p:attrNameLst>
                                          <p:attrName>style.visibility</p:attrName>
                                        </p:attrNameLst>
                                      </p:cBhvr>
                                      <p:to>
                                        <p:strVal val="visible"/>
                                      </p:to>
                                    </p:set>
                                    <p:anim calcmode="lin" valueType="num">
                                      <p:cBhvr additive="base">
                                        <p:cTn dur="500"/>
                                        <p:tgtEl>
                                          <p:spTgt spid="481">
                                            <p:txEl>
                                              <p:pRg end="11" st="11"/>
                                            </p:txEl>
                                          </p:spTgt>
                                        </p:tgtEl>
                                        <p:attrNameLst>
                                          <p:attrName>ppt_w</p:attrName>
                                        </p:attrNameLst>
                                      </p:cBhvr>
                                      <p:tavLst>
                                        <p:tav fmla="" tm="0">
                                          <p:val>
                                            <p:strVal val="0"/>
                                          </p:val>
                                        </p:tav>
                                        <p:tav fmla="" tm="100000">
                                          <p:val>
                                            <p:strVal val="#ppt_w"/>
                                          </p:val>
                                        </p:tav>
                                      </p:tavLst>
                                    </p:anim>
                                    <p:anim calcmode="lin" valueType="num">
                                      <p:cBhvr additive="base">
                                        <p:cTn dur="500"/>
                                        <p:tgtEl>
                                          <p:spTgt spid="481">
                                            <p:txEl>
                                              <p:pRg end="11" st="11"/>
                                            </p:txEl>
                                          </p:spTgt>
                                        </p:tgtEl>
                                        <p:attrNameLst>
                                          <p:attrName>ppt_h</p:attrName>
                                        </p:attrNameLst>
                                      </p:cBhvr>
                                      <p:tavLst>
                                        <p:tav fmla="" tm="0">
                                          <p:val>
                                            <p:strVal val="0"/>
                                          </p:val>
                                        </p:tav>
                                        <p:tav fmla="" tm="100000">
                                          <p:val>
                                            <p:strVal val="#ppt_h"/>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86" name="Shape 486"/>
        <p:cNvGrpSpPr/>
        <p:nvPr/>
      </p:nvGrpSpPr>
      <p:grpSpPr>
        <a:xfrm>
          <a:off x="0" y="0"/>
          <a:ext cx="0" cy="0"/>
          <a:chOff x="0" y="0"/>
          <a:chExt cx="0" cy="0"/>
        </a:xfrm>
      </p:grpSpPr>
      <p:sp>
        <p:nvSpPr>
          <p:cNvPr id="487" name="Google Shape;487;p69"/>
          <p:cNvSpPr/>
          <p:nvPr>
            <p:ph type="title"/>
          </p:nvPr>
        </p:nvSpPr>
        <p:spPr>
          <a:xfrm>
            <a:off x="762000" y="762000"/>
            <a:ext cx="7924800" cy="1143000"/>
          </a:xfrm>
          <a:prstGeom prst="roundRect">
            <a:avLst>
              <a:gd fmla="val 16667" name="adj"/>
            </a:avLst>
          </a:prstGeom>
          <a:noFill/>
          <a:ln>
            <a:noFill/>
          </a:ln>
        </p:spPr>
        <p:txBody>
          <a:bodyPr anchorCtr="0" anchor="b" bIns="45700" lIns="91425" spcFirstLastPara="1" rIns="91425" wrap="square" tIns="45700">
            <a:noAutofit/>
          </a:bodyPr>
          <a:lstStyle/>
          <a:p>
            <a:pPr indent="0" lvl="0" marL="0" rtl="0" algn="l">
              <a:lnSpc>
                <a:spcPct val="90000"/>
              </a:lnSpc>
              <a:spcBef>
                <a:spcPts val="0"/>
              </a:spcBef>
              <a:spcAft>
                <a:spcPts val="0"/>
              </a:spcAft>
              <a:buClr>
                <a:schemeClr val="dk2"/>
              </a:buClr>
              <a:buSzPts val="3200"/>
              <a:buFont typeface="Arial"/>
              <a:buNone/>
            </a:pPr>
            <a:r>
              <a:rPr b="1" i="0" lang="en-US" sz="3200" u="none">
                <a:solidFill>
                  <a:schemeClr val="dk2"/>
                </a:solidFill>
                <a:latin typeface="Arial"/>
                <a:ea typeface="Arial"/>
                <a:cs typeface="Arial"/>
                <a:sym typeface="Arial"/>
              </a:rPr>
              <a:t>Benda-benda Yang Memasuki Badan Melalui Kulit</a:t>
            </a:r>
            <a:endParaRPr/>
          </a:p>
        </p:txBody>
      </p:sp>
      <p:sp>
        <p:nvSpPr>
          <p:cNvPr id="488" name="Google Shape;488;p69"/>
          <p:cNvSpPr txBox="1"/>
          <p:nvPr>
            <p:ph idx="1" type="body"/>
          </p:nvPr>
        </p:nvSpPr>
        <p:spPr>
          <a:xfrm>
            <a:off x="838200" y="2362200"/>
            <a:ext cx="7692900" cy="3724200"/>
          </a:xfrm>
          <a:prstGeom prst="rect">
            <a:avLst/>
          </a:prstGeom>
          <a:noFill/>
          <a:ln>
            <a:noFill/>
          </a:ln>
        </p:spPr>
        <p:txBody>
          <a:bodyPr anchorCtr="0" anchor="t" bIns="45700" lIns="91425" spcFirstLastPara="1" rIns="91425" wrap="square" tIns="45700">
            <a:noAutofit/>
          </a:bodyPr>
          <a:lstStyle/>
          <a:p>
            <a:pPr indent="-342900" lvl="0" marL="342900" rtl="0" algn="l">
              <a:lnSpc>
                <a:spcPct val="90000"/>
              </a:lnSpc>
              <a:spcBef>
                <a:spcPts val="0"/>
              </a:spcBef>
              <a:spcAft>
                <a:spcPts val="0"/>
              </a:spcAft>
              <a:buClr>
                <a:schemeClr val="dk1"/>
              </a:buClr>
              <a:buSzPts val="1500"/>
              <a:buFont typeface="Noto Sans Symbols"/>
              <a:buChar char="●"/>
            </a:pPr>
            <a:r>
              <a:rPr b="1" i="0" lang="en-US" sz="2000" u="none">
                <a:solidFill>
                  <a:schemeClr val="dk1"/>
                </a:solidFill>
                <a:latin typeface="Arial"/>
                <a:ea typeface="Arial"/>
                <a:cs typeface="Arial"/>
                <a:sym typeface="Arial"/>
              </a:rPr>
              <a:t>Penggunaan Tiub Untuk Pemeriksaan Perut               ( Lataroscop )</a:t>
            </a:r>
            <a:endParaRPr/>
          </a:p>
          <a:p>
            <a:pPr indent="-247650" lvl="0" marL="342900" rtl="0" algn="l">
              <a:lnSpc>
                <a:spcPct val="90000"/>
              </a:lnSpc>
              <a:spcBef>
                <a:spcPts val="400"/>
              </a:spcBef>
              <a:spcAft>
                <a:spcPts val="0"/>
              </a:spcAft>
              <a:buClr>
                <a:schemeClr val="dk1"/>
              </a:buClr>
              <a:buSzPts val="1500"/>
              <a:buFont typeface="Noto Sans Symbols"/>
              <a:buNone/>
            </a:pPr>
            <a:r>
              <a:t/>
            </a:r>
            <a:endParaRPr b="1" i="0" sz="2000" u="none">
              <a:solidFill>
                <a:schemeClr val="dk1"/>
              </a:solidFill>
              <a:latin typeface="Arial"/>
              <a:ea typeface="Arial"/>
              <a:cs typeface="Arial"/>
              <a:sym typeface="Arial"/>
            </a:endParaRPr>
          </a:p>
          <a:p>
            <a:pPr indent="-342900" lvl="0" marL="342900" rtl="0" algn="l">
              <a:lnSpc>
                <a:spcPct val="90000"/>
              </a:lnSpc>
              <a:spcBef>
                <a:spcPts val="400"/>
              </a:spcBef>
              <a:spcAft>
                <a:spcPts val="0"/>
              </a:spcAft>
              <a:buClr>
                <a:schemeClr val="dk1"/>
              </a:buClr>
              <a:buSzPts val="1500"/>
              <a:buFont typeface="Noto Sans Symbols"/>
              <a:buChar char="●"/>
            </a:pPr>
            <a:r>
              <a:rPr b="1" i="0" lang="en-US" sz="2000" u="none">
                <a:solidFill>
                  <a:schemeClr val="dk1"/>
                </a:solidFill>
                <a:latin typeface="Arial"/>
                <a:ea typeface="Arial"/>
                <a:cs typeface="Arial"/>
                <a:sym typeface="Arial"/>
              </a:rPr>
              <a:t>Dimasukan Melalui Lubang Kecil Yang Dibuat Pada Dinding Perut</a:t>
            </a:r>
            <a:endParaRPr/>
          </a:p>
          <a:p>
            <a:pPr indent="-342900" lvl="0" marL="342900" rtl="0" algn="l">
              <a:lnSpc>
                <a:spcPct val="90000"/>
              </a:lnSpc>
              <a:spcBef>
                <a:spcPts val="400"/>
              </a:spcBef>
              <a:spcAft>
                <a:spcPts val="0"/>
              </a:spcAft>
              <a:buClr>
                <a:schemeClr val="dk1"/>
              </a:buClr>
              <a:buSzPts val="1500"/>
              <a:buFont typeface="Noto Sans Symbols"/>
              <a:buChar char="●"/>
            </a:pPr>
            <a:r>
              <a:rPr b="1" i="0" lang="en-US" sz="2000" u="none">
                <a:solidFill>
                  <a:schemeClr val="dk1"/>
                </a:solidFill>
                <a:latin typeface="Arial"/>
                <a:ea typeface="Arial"/>
                <a:cs typeface="Arial"/>
                <a:sym typeface="Arial"/>
              </a:rPr>
              <a:t>Melakukan Pembedahan</a:t>
            </a:r>
            <a:endParaRPr/>
          </a:p>
          <a:p>
            <a:pPr indent="-342900" lvl="0" marL="342900" rtl="0" algn="l">
              <a:lnSpc>
                <a:spcPct val="90000"/>
              </a:lnSpc>
              <a:spcBef>
                <a:spcPts val="400"/>
              </a:spcBef>
              <a:spcAft>
                <a:spcPts val="0"/>
              </a:spcAft>
              <a:buClr>
                <a:schemeClr val="dk1"/>
              </a:buClr>
              <a:buSzPts val="1500"/>
              <a:buFont typeface="Noto Sans Symbols"/>
              <a:buChar char="●"/>
            </a:pPr>
            <a:r>
              <a:rPr b="1" i="0" lang="en-US" sz="2000" u="none">
                <a:solidFill>
                  <a:schemeClr val="dk1"/>
                </a:solidFill>
                <a:latin typeface="Arial"/>
                <a:ea typeface="Arial"/>
                <a:cs typeface="Arial"/>
                <a:sym typeface="Arial"/>
              </a:rPr>
              <a:t>Melakukan Daignosis Terhadap Beberapa Jenis Penyakit</a:t>
            </a:r>
            <a:endParaRPr/>
          </a:p>
          <a:p>
            <a:pPr indent="-342900" lvl="0" marL="342900" rtl="0" algn="l">
              <a:lnSpc>
                <a:spcPct val="90000"/>
              </a:lnSpc>
              <a:spcBef>
                <a:spcPts val="400"/>
              </a:spcBef>
              <a:spcAft>
                <a:spcPts val="0"/>
              </a:spcAft>
              <a:buClr>
                <a:schemeClr val="dk1"/>
              </a:buClr>
              <a:buSzPts val="1500"/>
              <a:buFont typeface="Noto Sans Symbols"/>
              <a:buChar char="●"/>
            </a:pPr>
            <a:r>
              <a:rPr b="1" i="0" lang="en-US" sz="2000" u="none">
                <a:solidFill>
                  <a:schemeClr val="dk1"/>
                </a:solidFill>
                <a:latin typeface="Arial"/>
                <a:ea typeface="Arial"/>
                <a:cs typeface="Arial"/>
                <a:sym typeface="Arial"/>
              </a:rPr>
              <a:t>Mengambil Sample Untuk Ujian Klinikal</a:t>
            </a:r>
            <a:endParaRPr/>
          </a:p>
          <a:p>
            <a:pPr indent="-342900" lvl="0" marL="342900" rtl="0" algn="l">
              <a:lnSpc>
                <a:spcPct val="90000"/>
              </a:lnSpc>
              <a:spcBef>
                <a:spcPts val="400"/>
              </a:spcBef>
              <a:spcAft>
                <a:spcPts val="0"/>
              </a:spcAft>
              <a:buClr>
                <a:schemeClr val="dk1"/>
              </a:buClr>
              <a:buSzPts val="1500"/>
              <a:buFont typeface="Noto Sans Symbols"/>
              <a:buChar char="●"/>
            </a:pPr>
            <a:r>
              <a:rPr b="1" i="0" lang="en-US" sz="2000" u="none">
                <a:solidFill>
                  <a:schemeClr val="dk1"/>
                </a:solidFill>
                <a:latin typeface="Arial"/>
                <a:ea typeface="Arial"/>
                <a:cs typeface="Arial"/>
                <a:sym typeface="Arial"/>
              </a:rPr>
              <a:t>Berkaitan dengan isu al-Ja’ifah – kecederaan di dalam perut</a:t>
            </a:r>
            <a:endParaRPr/>
          </a:p>
        </p:txBody>
      </p:sp>
      <p:sp>
        <p:nvSpPr>
          <p:cNvPr id="489" name="Google Shape;489;p69"/>
          <p:cNvSpPr txBox="1"/>
          <p:nvPr/>
        </p:nvSpPr>
        <p:spPr>
          <a:xfrm>
            <a:off x="5791200" y="6248400"/>
            <a:ext cx="2897100" cy="474600"/>
          </a:xfrm>
          <a:prstGeom prst="rect">
            <a:avLst/>
          </a:prstGeom>
          <a:noFill/>
          <a:ln>
            <a:noFill/>
          </a:ln>
        </p:spPr>
        <p:txBody>
          <a:bodyPr anchorCtr="0" anchor="b"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400"/>
              <a:buFont typeface="Arial"/>
              <a:buNone/>
            </a:pPr>
            <a:r>
              <a:rPr b="0" i="0" lang="en-US" sz="1400" u="none">
                <a:solidFill>
                  <a:schemeClr val="dk1"/>
                </a:solidFill>
                <a:latin typeface="Arial"/>
                <a:ea typeface="Arial"/>
                <a:cs typeface="Arial"/>
                <a:sym typeface="Arial"/>
              </a:rPr>
              <a:t>KLUSTER AL-QURAN, AL-SUNNAH DAN PENDIDIKAN ISLAM</a:t>
            </a:r>
            <a:endParaRPr/>
          </a:p>
        </p:txBody>
      </p:sp>
    </p:spTree>
  </p:cSld>
  <p:clrMapOvr>
    <a:masterClrMapping/>
  </p:clrMapOvr>
  <p:transition spd="slow">
    <p:wedg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487"/>
                                        </p:tgtEl>
                                        <p:attrNameLst>
                                          <p:attrName>style.visibility</p:attrName>
                                        </p:attrNameLst>
                                      </p:cBhvr>
                                      <p:to>
                                        <p:strVal val="visible"/>
                                      </p:to>
                                    </p:set>
                                    <p:animEffect filter="fade" transition="in">
                                      <p:cBhvr>
                                        <p:cTn dur="1230"/>
                                        <p:tgtEl>
                                          <p:spTgt spid="48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88">
                                            <p:txEl>
                                              <p:pRg end="0" st="0"/>
                                            </p:txEl>
                                          </p:spTgt>
                                        </p:tgtEl>
                                        <p:attrNameLst>
                                          <p:attrName>style.visibility</p:attrName>
                                        </p:attrNameLst>
                                      </p:cBhvr>
                                      <p:to>
                                        <p:strVal val="visible"/>
                                      </p:to>
                                    </p:set>
                                    <p:anim calcmode="lin" valueType="num">
                                      <p:cBhvr additive="base">
                                        <p:cTn dur="500"/>
                                        <p:tgtEl>
                                          <p:spTgt spid="488">
                                            <p:txEl>
                                              <p:pRg end="0" st="0"/>
                                            </p:txEl>
                                          </p:spTgt>
                                        </p:tgtEl>
                                        <p:attrNameLst>
                                          <p:attrName>ppt_w</p:attrName>
                                        </p:attrNameLst>
                                      </p:cBhvr>
                                      <p:tavLst>
                                        <p:tav fmla="" tm="0">
                                          <p:val>
                                            <p:strVal val="0"/>
                                          </p:val>
                                        </p:tav>
                                        <p:tav fmla="" tm="100000">
                                          <p:val>
                                            <p:strVal val="#ppt_w"/>
                                          </p:val>
                                        </p:tav>
                                      </p:tavLst>
                                    </p:anim>
                                    <p:anim calcmode="lin" valueType="num">
                                      <p:cBhvr additive="base">
                                        <p:cTn dur="500"/>
                                        <p:tgtEl>
                                          <p:spTgt spid="488">
                                            <p:txEl>
                                              <p:pRg end="0" st="0"/>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88">
                                            <p:txEl>
                                              <p:pRg end="1" st="1"/>
                                            </p:txEl>
                                          </p:spTgt>
                                        </p:tgtEl>
                                        <p:attrNameLst>
                                          <p:attrName>style.visibility</p:attrName>
                                        </p:attrNameLst>
                                      </p:cBhvr>
                                      <p:to>
                                        <p:strVal val="visible"/>
                                      </p:to>
                                    </p:set>
                                    <p:anim calcmode="lin" valueType="num">
                                      <p:cBhvr additive="base">
                                        <p:cTn dur="500"/>
                                        <p:tgtEl>
                                          <p:spTgt spid="488">
                                            <p:txEl>
                                              <p:pRg end="1" st="1"/>
                                            </p:txEl>
                                          </p:spTgt>
                                        </p:tgtEl>
                                        <p:attrNameLst>
                                          <p:attrName>ppt_w</p:attrName>
                                        </p:attrNameLst>
                                      </p:cBhvr>
                                      <p:tavLst>
                                        <p:tav fmla="" tm="0">
                                          <p:val>
                                            <p:strVal val="0"/>
                                          </p:val>
                                        </p:tav>
                                        <p:tav fmla="" tm="100000">
                                          <p:val>
                                            <p:strVal val="#ppt_w"/>
                                          </p:val>
                                        </p:tav>
                                      </p:tavLst>
                                    </p:anim>
                                    <p:anim calcmode="lin" valueType="num">
                                      <p:cBhvr additive="base">
                                        <p:cTn dur="500"/>
                                        <p:tgtEl>
                                          <p:spTgt spid="488">
                                            <p:txEl>
                                              <p:pRg end="1" st="1"/>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88">
                                            <p:txEl>
                                              <p:pRg end="2" st="2"/>
                                            </p:txEl>
                                          </p:spTgt>
                                        </p:tgtEl>
                                        <p:attrNameLst>
                                          <p:attrName>style.visibility</p:attrName>
                                        </p:attrNameLst>
                                      </p:cBhvr>
                                      <p:to>
                                        <p:strVal val="visible"/>
                                      </p:to>
                                    </p:set>
                                    <p:anim calcmode="lin" valueType="num">
                                      <p:cBhvr additive="base">
                                        <p:cTn dur="500"/>
                                        <p:tgtEl>
                                          <p:spTgt spid="488">
                                            <p:txEl>
                                              <p:pRg end="2" st="2"/>
                                            </p:txEl>
                                          </p:spTgt>
                                        </p:tgtEl>
                                        <p:attrNameLst>
                                          <p:attrName>ppt_w</p:attrName>
                                        </p:attrNameLst>
                                      </p:cBhvr>
                                      <p:tavLst>
                                        <p:tav fmla="" tm="0">
                                          <p:val>
                                            <p:strVal val="0"/>
                                          </p:val>
                                        </p:tav>
                                        <p:tav fmla="" tm="100000">
                                          <p:val>
                                            <p:strVal val="#ppt_w"/>
                                          </p:val>
                                        </p:tav>
                                      </p:tavLst>
                                    </p:anim>
                                    <p:anim calcmode="lin" valueType="num">
                                      <p:cBhvr additive="base">
                                        <p:cTn dur="500"/>
                                        <p:tgtEl>
                                          <p:spTgt spid="488">
                                            <p:txEl>
                                              <p:pRg end="2" st="2"/>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88">
                                            <p:txEl>
                                              <p:pRg end="3" st="3"/>
                                            </p:txEl>
                                          </p:spTgt>
                                        </p:tgtEl>
                                        <p:attrNameLst>
                                          <p:attrName>style.visibility</p:attrName>
                                        </p:attrNameLst>
                                      </p:cBhvr>
                                      <p:to>
                                        <p:strVal val="visible"/>
                                      </p:to>
                                    </p:set>
                                    <p:anim calcmode="lin" valueType="num">
                                      <p:cBhvr additive="base">
                                        <p:cTn dur="500"/>
                                        <p:tgtEl>
                                          <p:spTgt spid="488">
                                            <p:txEl>
                                              <p:pRg end="3" st="3"/>
                                            </p:txEl>
                                          </p:spTgt>
                                        </p:tgtEl>
                                        <p:attrNameLst>
                                          <p:attrName>ppt_w</p:attrName>
                                        </p:attrNameLst>
                                      </p:cBhvr>
                                      <p:tavLst>
                                        <p:tav fmla="" tm="0">
                                          <p:val>
                                            <p:strVal val="0"/>
                                          </p:val>
                                        </p:tav>
                                        <p:tav fmla="" tm="100000">
                                          <p:val>
                                            <p:strVal val="#ppt_w"/>
                                          </p:val>
                                        </p:tav>
                                      </p:tavLst>
                                    </p:anim>
                                    <p:anim calcmode="lin" valueType="num">
                                      <p:cBhvr additive="base">
                                        <p:cTn dur="500"/>
                                        <p:tgtEl>
                                          <p:spTgt spid="488">
                                            <p:txEl>
                                              <p:pRg end="3" st="3"/>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88">
                                            <p:txEl>
                                              <p:pRg end="4" st="4"/>
                                            </p:txEl>
                                          </p:spTgt>
                                        </p:tgtEl>
                                        <p:attrNameLst>
                                          <p:attrName>style.visibility</p:attrName>
                                        </p:attrNameLst>
                                      </p:cBhvr>
                                      <p:to>
                                        <p:strVal val="visible"/>
                                      </p:to>
                                    </p:set>
                                    <p:anim calcmode="lin" valueType="num">
                                      <p:cBhvr additive="base">
                                        <p:cTn dur="500"/>
                                        <p:tgtEl>
                                          <p:spTgt spid="488">
                                            <p:txEl>
                                              <p:pRg end="4" st="4"/>
                                            </p:txEl>
                                          </p:spTgt>
                                        </p:tgtEl>
                                        <p:attrNameLst>
                                          <p:attrName>ppt_w</p:attrName>
                                        </p:attrNameLst>
                                      </p:cBhvr>
                                      <p:tavLst>
                                        <p:tav fmla="" tm="0">
                                          <p:val>
                                            <p:strVal val="0"/>
                                          </p:val>
                                        </p:tav>
                                        <p:tav fmla="" tm="100000">
                                          <p:val>
                                            <p:strVal val="#ppt_w"/>
                                          </p:val>
                                        </p:tav>
                                      </p:tavLst>
                                    </p:anim>
                                    <p:anim calcmode="lin" valueType="num">
                                      <p:cBhvr additive="base">
                                        <p:cTn dur="500"/>
                                        <p:tgtEl>
                                          <p:spTgt spid="488">
                                            <p:txEl>
                                              <p:pRg end="4" st="4"/>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88">
                                            <p:txEl>
                                              <p:pRg end="5" st="5"/>
                                            </p:txEl>
                                          </p:spTgt>
                                        </p:tgtEl>
                                        <p:attrNameLst>
                                          <p:attrName>style.visibility</p:attrName>
                                        </p:attrNameLst>
                                      </p:cBhvr>
                                      <p:to>
                                        <p:strVal val="visible"/>
                                      </p:to>
                                    </p:set>
                                    <p:anim calcmode="lin" valueType="num">
                                      <p:cBhvr additive="base">
                                        <p:cTn dur="500"/>
                                        <p:tgtEl>
                                          <p:spTgt spid="488">
                                            <p:txEl>
                                              <p:pRg end="5" st="5"/>
                                            </p:txEl>
                                          </p:spTgt>
                                        </p:tgtEl>
                                        <p:attrNameLst>
                                          <p:attrName>ppt_w</p:attrName>
                                        </p:attrNameLst>
                                      </p:cBhvr>
                                      <p:tavLst>
                                        <p:tav fmla="" tm="0">
                                          <p:val>
                                            <p:strVal val="0"/>
                                          </p:val>
                                        </p:tav>
                                        <p:tav fmla="" tm="100000">
                                          <p:val>
                                            <p:strVal val="#ppt_w"/>
                                          </p:val>
                                        </p:tav>
                                      </p:tavLst>
                                    </p:anim>
                                    <p:anim calcmode="lin" valueType="num">
                                      <p:cBhvr additive="base">
                                        <p:cTn dur="500"/>
                                        <p:tgtEl>
                                          <p:spTgt spid="488">
                                            <p:txEl>
                                              <p:pRg end="5" st="5"/>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88">
                                            <p:txEl>
                                              <p:pRg end="6" st="6"/>
                                            </p:txEl>
                                          </p:spTgt>
                                        </p:tgtEl>
                                        <p:attrNameLst>
                                          <p:attrName>style.visibility</p:attrName>
                                        </p:attrNameLst>
                                      </p:cBhvr>
                                      <p:to>
                                        <p:strVal val="visible"/>
                                      </p:to>
                                    </p:set>
                                    <p:anim calcmode="lin" valueType="num">
                                      <p:cBhvr additive="base">
                                        <p:cTn dur="500"/>
                                        <p:tgtEl>
                                          <p:spTgt spid="488">
                                            <p:txEl>
                                              <p:pRg end="6" st="6"/>
                                            </p:txEl>
                                          </p:spTgt>
                                        </p:tgtEl>
                                        <p:attrNameLst>
                                          <p:attrName>ppt_w</p:attrName>
                                        </p:attrNameLst>
                                      </p:cBhvr>
                                      <p:tavLst>
                                        <p:tav fmla="" tm="0">
                                          <p:val>
                                            <p:strVal val="0"/>
                                          </p:val>
                                        </p:tav>
                                        <p:tav fmla="" tm="100000">
                                          <p:val>
                                            <p:strVal val="#ppt_w"/>
                                          </p:val>
                                        </p:tav>
                                      </p:tavLst>
                                    </p:anim>
                                    <p:anim calcmode="lin" valueType="num">
                                      <p:cBhvr additive="base">
                                        <p:cTn dur="500"/>
                                        <p:tgtEl>
                                          <p:spTgt spid="488">
                                            <p:txEl>
                                              <p:pRg end="6" st="6"/>
                                            </p:txEl>
                                          </p:spTgt>
                                        </p:tgtEl>
                                        <p:attrNameLst>
                                          <p:attrName>ppt_h</p:attrName>
                                        </p:attrNameLst>
                                      </p:cBhvr>
                                      <p:tavLst>
                                        <p:tav fmla="" tm="0">
                                          <p:val>
                                            <p:strVal val="0"/>
                                          </p:val>
                                        </p:tav>
                                        <p:tav fmla="" tm="100000">
                                          <p:val>
                                            <p:strVal val="#ppt_h"/>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93" name="Shape 493"/>
        <p:cNvGrpSpPr/>
        <p:nvPr/>
      </p:nvGrpSpPr>
      <p:grpSpPr>
        <a:xfrm>
          <a:off x="0" y="0"/>
          <a:ext cx="0" cy="0"/>
          <a:chOff x="0" y="0"/>
          <a:chExt cx="0" cy="0"/>
        </a:xfrm>
      </p:grpSpPr>
      <p:sp>
        <p:nvSpPr>
          <p:cNvPr id="494" name="Google Shape;494;p70"/>
          <p:cNvSpPr/>
          <p:nvPr>
            <p:ph type="title"/>
          </p:nvPr>
        </p:nvSpPr>
        <p:spPr>
          <a:xfrm>
            <a:off x="762000" y="762000"/>
            <a:ext cx="7924800" cy="1143000"/>
          </a:xfrm>
          <a:prstGeom prst="roundRect">
            <a:avLst>
              <a:gd fmla="val 16667" name="adj"/>
            </a:avLst>
          </a:prstGeom>
          <a:noFill/>
          <a:ln>
            <a:noFill/>
          </a:ln>
        </p:spPr>
        <p:txBody>
          <a:bodyPr anchorCtr="0" anchor="b" bIns="45700" lIns="91425" spcFirstLastPara="1" rIns="91425" wrap="square" tIns="45700">
            <a:noAutofit/>
          </a:bodyPr>
          <a:lstStyle/>
          <a:p>
            <a:pPr indent="0" lvl="0" marL="0" rtl="0" algn="l">
              <a:lnSpc>
                <a:spcPct val="90000"/>
              </a:lnSpc>
              <a:spcBef>
                <a:spcPts val="0"/>
              </a:spcBef>
              <a:spcAft>
                <a:spcPts val="0"/>
              </a:spcAft>
              <a:buClr>
                <a:schemeClr val="dk2"/>
              </a:buClr>
              <a:buSzPts val="3600"/>
              <a:buFont typeface="Arial"/>
              <a:buNone/>
            </a:pPr>
            <a:r>
              <a:rPr b="1" i="0" lang="en-US" sz="3600" u="none">
                <a:solidFill>
                  <a:schemeClr val="dk2"/>
                </a:solidFill>
                <a:latin typeface="Arial"/>
                <a:ea typeface="Arial"/>
                <a:cs typeface="Arial"/>
                <a:sym typeface="Arial"/>
              </a:rPr>
              <a:t>Hukum Dan Alasan</a:t>
            </a:r>
            <a:endParaRPr/>
          </a:p>
        </p:txBody>
      </p:sp>
      <p:sp>
        <p:nvSpPr>
          <p:cNvPr id="495" name="Google Shape;495;p70"/>
          <p:cNvSpPr txBox="1"/>
          <p:nvPr>
            <p:ph idx="1" type="body"/>
          </p:nvPr>
        </p:nvSpPr>
        <p:spPr>
          <a:xfrm>
            <a:off x="838200" y="2362200"/>
            <a:ext cx="7692900" cy="3724200"/>
          </a:xfrm>
          <a:prstGeom prst="rect">
            <a:avLst/>
          </a:prstGeom>
          <a:noFill/>
          <a:ln>
            <a:noFill/>
          </a:ln>
        </p:spPr>
        <p:txBody>
          <a:bodyPr anchorCtr="0" anchor="t" bIns="45700" lIns="91425" spcFirstLastPara="1" rIns="91425" wrap="square" tIns="45700">
            <a:noAutofit/>
          </a:bodyPr>
          <a:lstStyle/>
          <a:p>
            <a:pPr indent="-342900" lvl="0" marL="342900" rtl="0" algn="l">
              <a:lnSpc>
                <a:spcPct val="80000"/>
              </a:lnSpc>
              <a:spcBef>
                <a:spcPts val="0"/>
              </a:spcBef>
              <a:spcAft>
                <a:spcPts val="0"/>
              </a:spcAft>
              <a:buClr>
                <a:schemeClr val="dk1"/>
              </a:buClr>
              <a:buSzPts val="1350"/>
              <a:buFont typeface="Noto Sans Symbols"/>
              <a:buChar char="●"/>
            </a:pPr>
            <a:r>
              <a:rPr b="1" i="0" lang="en-US" sz="1800" u="none">
                <a:solidFill>
                  <a:schemeClr val="dk1"/>
                </a:solidFill>
                <a:latin typeface="Arial"/>
                <a:ea typeface="Arial"/>
                <a:cs typeface="Arial"/>
                <a:sym typeface="Arial"/>
              </a:rPr>
              <a:t>Tidak Membatalkan Puasa ( Imam Malik, Abu Yusuf, Muhammad, Abu Thawr Dan Ibn Taimiyyah )</a:t>
            </a:r>
            <a:endParaRPr/>
          </a:p>
          <a:p>
            <a:pPr indent="-257175" lvl="0" marL="342900" rtl="0" algn="l">
              <a:lnSpc>
                <a:spcPct val="80000"/>
              </a:lnSpc>
              <a:spcBef>
                <a:spcPts val="360"/>
              </a:spcBef>
              <a:spcAft>
                <a:spcPts val="0"/>
              </a:spcAft>
              <a:buClr>
                <a:schemeClr val="dk1"/>
              </a:buClr>
              <a:buSzPts val="1350"/>
              <a:buFont typeface="Noto Sans Symbols"/>
              <a:buNone/>
            </a:pPr>
            <a:r>
              <a:t/>
            </a:r>
            <a:endParaRPr b="1" i="0" sz="1800" u="none">
              <a:solidFill>
                <a:schemeClr val="dk1"/>
              </a:solidFill>
              <a:latin typeface="Arial"/>
              <a:ea typeface="Arial"/>
              <a:cs typeface="Arial"/>
              <a:sym typeface="Arial"/>
            </a:endParaRPr>
          </a:p>
          <a:p>
            <a:pPr indent="-342900" lvl="0" marL="342900" rtl="0" algn="l">
              <a:lnSpc>
                <a:spcPct val="80000"/>
              </a:lnSpc>
              <a:spcBef>
                <a:spcPts val="360"/>
              </a:spcBef>
              <a:spcAft>
                <a:spcPts val="0"/>
              </a:spcAft>
              <a:buClr>
                <a:schemeClr val="dk1"/>
              </a:buClr>
              <a:buSzPts val="1350"/>
              <a:buFont typeface="Noto Sans Symbols"/>
              <a:buChar char="●"/>
            </a:pPr>
            <a:r>
              <a:rPr b="1" i="0" lang="en-US" sz="1800" u="none">
                <a:solidFill>
                  <a:schemeClr val="dk1"/>
                </a:solidFill>
                <a:latin typeface="Arial"/>
                <a:ea typeface="Arial"/>
                <a:cs typeface="Arial"/>
                <a:sym typeface="Arial"/>
              </a:rPr>
              <a:t>Kerana</a:t>
            </a:r>
            <a:endParaRPr/>
          </a:p>
          <a:p>
            <a:pPr indent="-257175" lvl="0" marL="342900" rtl="0" algn="l">
              <a:lnSpc>
                <a:spcPct val="80000"/>
              </a:lnSpc>
              <a:spcBef>
                <a:spcPts val="360"/>
              </a:spcBef>
              <a:spcAft>
                <a:spcPts val="0"/>
              </a:spcAft>
              <a:buClr>
                <a:schemeClr val="dk1"/>
              </a:buClr>
              <a:buSzPts val="1350"/>
              <a:buFont typeface="Noto Sans Symbols"/>
              <a:buNone/>
            </a:pPr>
            <a:r>
              <a:t/>
            </a:r>
            <a:endParaRPr b="1" i="0" sz="1800" u="none">
              <a:solidFill>
                <a:schemeClr val="dk1"/>
              </a:solidFill>
              <a:latin typeface="Arial"/>
              <a:ea typeface="Arial"/>
              <a:cs typeface="Arial"/>
              <a:sym typeface="Arial"/>
            </a:endParaRPr>
          </a:p>
          <a:p>
            <a:pPr indent="-342900" lvl="0" marL="342900" rtl="0" algn="l">
              <a:lnSpc>
                <a:spcPct val="80000"/>
              </a:lnSpc>
              <a:spcBef>
                <a:spcPts val="360"/>
              </a:spcBef>
              <a:spcAft>
                <a:spcPts val="0"/>
              </a:spcAft>
              <a:buClr>
                <a:schemeClr val="dk1"/>
              </a:buClr>
              <a:buSzPts val="1350"/>
              <a:buFont typeface="Noto Sans Symbols"/>
              <a:buChar char="●"/>
            </a:pPr>
            <a:r>
              <a:rPr b="1" i="0" lang="en-US" sz="1800" u="none">
                <a:solidFill>
                  <a:schemeClr val="dk1"/>
                </a:solidFill>
                <a:latin typeface="Arial"/>
                <a:ea typeface="Arial"/>
                <a:cs typeface="Arial"/>
                <a:sym typeface="Arial"/>
              </a:rPr>
              <a:t>Ubat Yang Diletakkan Tidak Sampai Ke Tempat Makanan</a:t>
            </a:r>
            <a:endParaRPr/>
          </a:p>
          <a:p>
            <a:pPr indent="-257175" lvl="0" marL="342900" rtl="0" algn="l">
              <a:lnSpc>
                <a:spcPct val="80000"/>
              </a:lnSpc>
              <a:spcBef>
                <a:spcPts val="360"/>
              </a:spcBef>
              <a:spcAft>
                <a:spcPts val="0"/>
              </a:spcAft>
              <a:buClr>
                <a:schemeClr val="dk1"/>
              </a:buClr>
              <a:buSzPts val="1350"/>
              <a:buFont typeface="Noto Sans Symbols"/>
              <a:buNone/>
            </a:pPr>
            <a:r>
              <a:t/>
            </a:r>
            <a:endParaRPr b="1" i="0" sz="1800" u="none">
              <a:solidFill>
                <a:schemeClr val="dk1"/>
              </a:solidFill>
              <a:latin typeface="Arial"/>
              <a:ea typeface="Arial"/>
              <a:cs typeface="Arial"/>
              <a:sym typeface="Arial"/>
            </a:endParaRPr>
          </a:p>
          <a:p>
            <a:pPr indent="-342900" lvl="0" marL="342900" rtl="0" algn="l">
              <a:lnSpc>
                <a:spcPct val="80000"/>
              </a:lnSpc>
              <a:spcBef>
                <a:spcPts val="360"/>
              </a:spcBef>
              <a:spcAft>
                <a:spcPts val="0"/>
              </a:spcAft>
              <a:buClr>
                <a:schemeClr val="dk1"/>
              </a:buClr>
              <a:buSzPts val="1350"/>
              <a:buFont typeface="Noto Sans Symbols"/>
              <a:buChar char="●"/>
            </a:pPr>
            <a:r>
              <a:rPr b="1" i="0" lang="en-US" sz="1800" u="none">
                <a:solidFill>
                  <a:schemeClr val="dk1"/>
                </a:solidFill>
                <a:latin typeface="Arial"/>
                <a:ea typeface="Arial"/>
                <a:cs typeface="Arial"/>
                <a:sym typeface="Arial"/>
              </a:rPr>
              <a:t>Orang-orang Islam Mengalami Kecederaan Di Medan Jihad Sampai Ke Bahagian Kulit Kepala Dan Rongga Badan, Tetapi Tidak Dihukumkan Batal Puasa Mereka.</a:t>
            </a:r>
            <a:endParaRPr/>
          </a:p>
          <a:p>
            <a:pPr indent="-257175" lvl="0" marL="342900" rtl="0" algn="l">
              <a:lnSpc>
                <a:spcPct val="80000"/>
              </a:lnSpc>
              <a:spcBef>
                <a:spcPts val="360"/>
              </a:spcBef>
              <a:spcAft>
                <a:spcPts val="0"/>
              </a:spcAft>
              <a:buClr>
                <a:schemeClr val="dk1"/>
              </a:buClr>
              <a:buSzPts val="1350"/>
              <a:buFont typeface="Noto Sans Symbols"/>
              <a:buNone/>
            </a:pPr>
            <a:r>
              <a:t/>
            </a:r>
            <a:endParaRPr b="1" i="0" sz="1800" u="none">
              <a:solidFill>
                <a:schemeClr val="dk1"/>
              </a:solidFill>
              <a:latin typeface="Arial"/>
              <a:ea typeface="Arial"/>
              <a:cs typeface="Arial"/>
              <a:sym typeface="Arial"/>
            </a:endParaRPr>
          </a:p>
          <a:p>
            <a:pPr indent="-342900" lvl="0" marL="342900" rtl="0" algn="l">
              <a:lnSpc>
                <a:spcPct val="80000"/>
              </a:lnSpc>
              <a:spcBef>
                <a:spcPts val="360"/>
              </a:spcBef>
              <a:spcAft>
                <a:spcPts val="0"/>
              </a:spcAft>
              <a:buClr>
                <a:schemeClr val="dk1"/>
              </a:buClr>
              <a:buSzPts val="1350"/>
              <a:buFont typeface="Noto Sans Symbols"/>
              <a:buChar char="●"/>
            </a:pPr>
            <a:r>
              <a:rPr b="1" i="0" lang="en-US" sz="1800" u="none">
                <a:solidFill>
                  <a:schemeClr val="dk1"/>
                </a:solidFill>
                <a:latin typeface="Arial"/>
                <a:ea typeface="Arial"/>
                <a:cs typeface="Arial"/>
                <a:sym typeface="Arial"/>
              </a:rPr>
              <a:t>Rasulullah S.A.W Tidak Melarang Mereka Meneruskan Puasa</a:t>
            </a:r>
            <a:endParaRPr/>
          </a:p>
          <a:p>
            <a:pPr indent="-257175" lvl="0" marL="342900" rtl="0" algn="l">
              <a:lnSpc>
                <a:spcPct val="80000"/>
              </a:lnSpc>
              <a:spcBef>
                <a:spcPts val="360"/>
              </a:spcBef>
              <a:spcAft>
                <a:spcPts val="0"/>
              </a:spcAft>
              <a:buClr>
                <a:schemeClr val="dk1"/>
              </a:buClr>
              <a:buSzPts val="1350"/>
              <a:buFont typeface="Noto Sans Symbols"/>
              <a:buNone/>
            </a:pPr>
            <a:r>
              <a:t/>
            </a:r>
            <a:endParaRPr b="0" i="0" sz="1800" u="none">
              <a:solidFill>
                <a:schemeClr val="dk1"/>
              </a:solidFill>
              <a:latin typeface="Arial"/>
              <a:ea typeface="Arial"/>
              <a:cs typeface="Arial"/>
              <a:sym typeface="Arial"/>
            </a:endParaRPr>
          </a:p>
          <a:p>
            <a:pPr indent="-342900" lvl="0" marL="342900" rtl="0" algn="l">
              <a:lnSpc>
                <a:spcPct val="80000"/>
              </a:lnSpc>
              <a:spcBef>
                <a:spcPts val="360"/>
              </a:spcBef>
              <a:spcAft>
                <a:spcPts val="0"/>
              </a:spcAft>
              <a:buClr>
                <a:schemeClr val="dk1"/>
              </a:buClr>
              <a:buSzPts val="1350"/>
              <a:buFont typeface="Noto Sans Symbols"/>
              <a:buChar char="●"/>
            </a:pPr>
            <a:r>
              <a:rPr b="1" i="0" lang="en-US" sz="1800" u="none">
                <a:solidFill>
                  <a:schemeClr val="dk1"/>
                </a:solidFill>
                <a:latin typeface="Arial"/>
                <a:ea typeface="Arial"/>
                <a:cs typeface="Arial"/>
                <a:sym typeface="Arial"/>
              </a:rPr>
              <a:t>Keputusan Akademi Fiqh Islam Kali 1 Dan Ke 10.</a:t>
            </a:r>
            <a:endParaRPr/>
          </a:p>
          <a:p>
            <a:pPr indent="-257175" lvl="0" marL="342900" rtl="0" algn="l">
              <a:lnSpc>
                <a:spcPct val="80000"/>
              </a:lnSpc>
              <a:spcBef>
                <a:spcPts val="360"/>
              </a:spcBef>
              <a:spcAft>
                <a:spcPts val="0"/>
              </a:spcAft>
              <a:buClr>
                <a:schemeClr val="dk1"/>
              </a:buClr>
              <a:buSzPts val="1350"/>
              <a:buFont typeface="Noto Sans Symbols"/>
              <a:buNone/>
            </a:pPr>
            <a:r>
              <a:t/>
            </a:r>
            <a:endParaRPr b="1" i="0" sz="1800" u="none">
              <a:solidFill>
                <a:schemeClr val="dk1"/>
              </a:solidFill>
              <a:latin typeface="Arial"/>
              <a:ea typeface="Arial"/>
              <a:cs typeface="Arial"/>
              <a:sym typeface="Arial"/>
            </a:endParaRPr>
          </a:p>
          <a:p>
            <a:pPr indent="-257175" lvl="0" marL="342900" rtl="0" algn="l">
              <a:spcBef>
                <a:spcPts val="360"/>
              </a:spcBef>
              <a:spcAft>
                <a:spcPts val="0"/>
              </a:spcAft>
              <a:buSzPts val="1350"/>
              <a:buNone/>
            </a:pPr>
            <a:r>
              <a:t/>
            </a:r>
            <a:endParaRPr b="1" i="0" sz="1800" u="none">
              <a:solidFill>
                <a:schemeClr val="dk1"/>
              </a:solidFill>
              <a:latin typeface="Arial"/>
              <a:ea typeface="Arial"/>
              <a:cs typeface="Arial"/>
              <a:sym typeface="Arial"/>
            </a:endParaRPr>
          </a:p>
        </p:txBody>
      </p:sp>
      <p:sp>
        <p:nvSpPr>
          <p:cNvPr id="496" name="Google Shape;496;p70"/>
          <p:cNvSpPr txBox="1"/>
          <p:nvPr/>
        </p:nvSpPr>
        <p:spPr>
          <a:xfrm>
            <a:off x="5791200" y="6248400"/>
            <a:ext cx="2897100" cy="474600"/>
          </a:xfrm>
          <a:prstGeom prst="rect">
            <a:avLst/>
          </a:prstGeom>
          <a:noFill/>
          <a:ln>
            <a:noFill/>
          </a:ln>
        </p:spPr>
        <p:txBody>
          <a:bodyPr anchorCtr="0" anchor="b"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400"/>
              <a:buFont typeface="Arial"/>
              <a:buNone/>
            </a:pPr>
            <a:r>
              <a:rPr b="0" i="0" lang="en-US" sz="1400" u="none">
                <a:solidFill>
                  <a:schemeClr val="dk1"/>
                </a:solidFill>
                <a:latin typeface="Arial"/>
                <a:ea typeface="Arial"/>
                <a:cs typeface="Arial"/>
                <a:sym typeface="Arial"/>
              </a:rPr>
              <a:t>KLUSTER AL-QURAN, AL-SUNNAH DAN PENDIDIKAN ISLAM</a:t>
            </a:r>
            <a:endParaRPr/>
          </a:p>
        </p:txBody>
      </p:sp>
    </p:spTree>
  </p:cSld>
  <p:clrMapOvr>
    <a:masterClrMapping/>
  </p:clrMapOvr>
  <p:transition spd="slow">
    <p:wedg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494"/>
                                        </p:tgtEl>
                                        <p:attrNameLst>
                                          <p:attrName>style.visibility</p:attrName>
                                        </p:attrNameLst>
                                      </p:cBhvr>
                                      <p:to>
                                        <p:strVal val="visible"/>
                                      </p:to>
                                    </p:set>
                                    <p:animEffect filter="fade" transition="in">
                                      <p:cBhvr>
                                        <p:cTn dur="1230"/>
                                        <p:tgtEl>
                                          <p:spTgt spid="49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95">
                                            <p:txEl>
                                              <p:pRg end="0" st="0"/>
                                            </p:txEl>
                                          </p:spTgt>
                                        </p:tgtEl>
                                        <p:attrNameLst>
                                          <p:attrName>style.visibility</p:attrName>
                                        </p:attrNameLst>
                                      </p:cBhvr>
                                      <p:to>
                                        <p:strVal val="visible"/>
                                      </p:to>
                                    </p:set>
                                    <p:anim calcmode="lin" valueType="num">
                                      <p:cBhvr additive="base">
                                        <p:cTn dur="500"/>
                                        <p:tgtEl>
                                          <p:spTgt spid="495">
                                            <p:txEl>
                                              <p:pRg end="0" st="0"/>
                                            </p:txEl>
                                          </p:spTgt>
                                        </p:tgtEl>
                                        <p:attrNameLst>
                                          <p:attrName>ppt_w</p:attrName>
                                        </p:attrNameLst>
                                      </p:cBhvr>
                                      <p:tavLst>
                                        <p:tav fmla="" tm="0">
                                          <p:val>
                                            <p:strVal val="0"/>
                                          </p:val>
                                        </p:tav>
                                        <p:tav fmla="" tm="100000">
                                          <p:val>
                                            <p:strVal val="#ppt_w"/>
                                          </p:val>
                                        </p:tav>
                                      </p:tavLst>
                                    </p:anim>
                                    <p:anim calcmode="lin" valueType="num">
                                      <p:cBhvr additive="base">
                                        <p:cTn dur="500"/>
                                        <p:tgtEl>
                                          <p:spTgt spid="495">
                                            <p:txEl>
                                              <p:pRg end="0" st="0"/>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95">
                                            <p:txEl>
                                              <p:pRg end="1" st="1"/>
                                            </p:txEl>
                                          </p:spTgt>
                                        </p:tgtEl>
                                        <p:attrNameLst>
                                          <p:attrName>style.visibility</p:attrName>
                                        </p:attrNameLst>
                                      </p:cBhvr>
                                      <p:to>
                                        <p:strVal val="visible"/>
                                      </p:to>
                                    </p:set>
                                    <p:anim calcmode="lin" valueType="num">
                                      <p:cBhvr additive="base">
                                        <p:cTn dur="500"/>
                                        <p:tgtEl>
                                          <p:spTgt spid="495">
                                            <p:txEl>
                                              <p:pRg end="1" st="1"/>
                                            </p:txEl>
                                          </p:spTgt>
                                        </p:tgtEl>
                                        <p:attrNameLst>
                                          <p:attrName>ppt_w</p:attrName>
                                        </p:attrNameLst>
                                      </p:cBhvr>
                                      <p:tavLst>
                                        <p:tav fmla="" tm="0">
                                          <p:val>
                                            <p:strVal val="0"/>
                                          </p:val>
                                        </p:tav>
                                        <p:tav fmla="" tm="100000">
                                          <p:val>
                                            <p:strVal val="#ppt_w"/>
                                          </p:val>
                                        </p:tav>
                                      </p:tavLst>
                                    </p:anim>
                                    <p:anim calcmode="lin" valueType="num">
                                      <p:cBhvr additive="base">
                                        <p:cTn dur="500"/>
                                        <p:tgtEl>
                                          <p:spTgt spid="495">
                                            <p:txEl>
                                              <p:pRg end="1" st="1"/>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95">
                                            <p:txEl>
                                              <p:pRg end="2" st="2"/>
                                            </p:txEl>
                                          </p:spTgt>
                                        </p:tgtEl>
                                        <p:attrNameLst>
                                          <p:attrName>style.visibility</p:attrName>
                                        </p:attrNameLst>
                                      </p:cBhvr>
                                      <p:to>
                                        <p:strVal val="visible"/>
                                      </p:to>
                                    </p:set>
                                    <p:anim calcmode="lin" valueType="num">
                                      <p:cBhvr additive="base">
                                        <p:cTn dur="500"/>
                                        <p:tgtEl>
                                          <p:spTgt spid="495">
                                            <p:txEl>
                                              <p:pRg end="2" st="2"/>
                                            </p:txEl>
                                          </p:spTgt>
                                        </p:tgtEl>
                                        <p:attrNameLst>
                                          <p:attrName>ppt_w</p:attrName>
                                        </p:attrNameLst>
                                      </p:cBhvr>
                                      <p:tavLst>
                                        <p:tav fmla="" tm="0">
                                          <p:val>
                                            <p:strVal val="0"/>
                                          </p:val>
                                        </p:tav>
                                        <p:tav fmla="" tm="100000">
                                          <p:val>
                                            <p:strVal val="#ppt_w"/>
                                          </p:val>
                                        </p:tav>
                                      </p:tavLst>
                                    </p:anim>
                                    <p:anim calcmode="lin" valueType="num">
                                      <p:cBhvr additive="base">
                                        <p:cTn dur="500"/>
                                        <p:tgtEl>
                                          <p:spTgt spid="495">
                                            <p:txEl>
                                              <p:pRg end="2" st="2"/>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95">
                                            <p:txEl>
                                              <p:pRg end="3" st="3"/>
                                            </p:txEl>
                                          </p:spTgt>
                                        </p:tgtEl>
                                        <p:attrNameLst>
                                          <p:attrName>style.visibility</p:attrName>
                                        </p:attrNameLst>
                                      </p:cBhvr>
                                      <p:to>
                                        <p:strVal val="visible"/>
                                      </p:to>
                                    </p:set>
                                    <p:anim calcmode="lin" valueType="num">
                                      <p:cBhvr additive="base">
                                        <p:cTn dur="500"/>
                                        <p:tgtEl>
                                          <p:spTgt spid="495">
                                            <p:txEl>
                                              <p:pRg end="3" st="3"/>
                                            </p:txEl>
                                          </p:spTgt>
                                        </p:tgtEl>
                                        <p:attrNameLst>
                                          <p:attrName>ppt_w</p:attrName>
                                        </p:attrNameLst>
                                      </p:cBhvr>
                                      <p:tavLst>
                                        <p:tav fmla="" tm="0">
                                          <p:val>
                                            <p:strVal val="0"/>
                                          </p:val>
                                        </p:tav>
                                        <p:tav fmla="" tm="100000">
                                          <p:val>
                                            <p:strVal val="#ppt_w"/>
                                          </p:val>
                                        </p:tav>
                                      </p:tavLst>
                                    </p:anim>
                                    <p:anim calcmode="lin" valueType="num">
                                      <p:cBhvr additive="base">
                                        <p:cTn dur="500"/>
                                        <p:tgtEl>
                                          <p:spTgt spid="495">
                                            <p:txEl>
                                              <p:pRg end="3" st="3"/>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95">
                                            <p:txEl>
                                              <p:pRg end="4" st="4"/>
                                            </p:txEl>
                                          </p:spTgt>
                                        </p:tgtEl>
                                        <p:attrNameLst>
                                          <p:attrName>style.visibility</p:attrName>
                                        </p:attrNameLst>
                                      </p:cBhvr>
                                      <p:to>
                                        <p:strVal val="visible"/>
                                      </p:to>
                                    </p:set>
                                    <p:anim calcmode="lin" valueType="num">
                                      <p:cBhvr additive="base">
                                        <p:cTn dur="500"/>
                                        <p:tgtEl>
                                          <p:spTgt spid="495">
                                            <p:txEl>
                                              <p:pRg end="4" st="4"/>
                                            </p:txEl>
                                          </p:spTgt>
                                        </p:tgtEl>
                                        <p:attrNameLst>
                                          <p:attrName>ppt_w</p:attrName>
                                        </p:attrNameLst>
                                      </p:cBhvr>
                                      <p:tavLst>
                                        <p:tav fmla="" tm="0">
                                          <p:val>
                                            <p:strVal val="0"/>
                                          </p:val>
                                        </p:tav>
                                        <p:tav fmla="" tm="100000">
                                          <p:val>
                                            <p:strVal val="#ppt_w"/>
                                          </p:val>
                                        </p:tav>
                                      </p:tavLst>
                                    </p:anim>
                                    <p:anim calcmode="lin" valueType="num">
                                      <p:cBhvr additive="base">
                                        <p:cTn dur="500"/>
                                        <p:tgtEl>
                                          <p:spTgt spid="495">
                                            <p:txEl>
                                              <p:pRg end="4" st="4"/>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95">
                                            <p:txEl>
                                              <p:pRg end="5" st="5"/>
                                            </p:txEl>
                                          </p:spTgt>
                                        </p:tgtEl>
                                        <p:attrNameLst>
                                          <p:attrName>style.visibility</p:attrName>
                                        </p:attrNameLst>
                                      </p:cBhvr>
                                      <p:to>
                                        <p:strVal val="visible"/>
                                      </p:to>
                                    </p:set>
                                    <p:anim calcmode="lin" valueType="num">
                                      <p:cBhvr additive="base">
                                        <p:cTn dur="500"/>
                                        <p:tgtEl>
                                          <p:spTgt spid="495">
                                            <p:txEl>
                                              <p:pRg end="5" st="5"/>
                                            </p:txEl>
                                          </p:spTgt>
                                        </p:tgtEl>
                                        <p:attrNameLst>
                                          <p:attrName>ppt_w</p:attrName>
                                        </p:attrNameLst>
                                      </p:cBhvr>
                                      <p:tavLst>
                                        <p:tav fmla="" tm="0">
                                          <p:val>
                                            <p:strVal val="0"/>
                                          </p:val>
                                        </p:tav>
                                        <p:tav fmla="" tm="100000">
                                          <p:val>
                                            <p:strVal val="#ppt_w"/>
                                          </p:val>
                                        </p:tav>
                                      </p:tavLst>
                                    </p:anim>
                                    <p:anim calcmode="lin" valueType="num">
                                      <p:cBhvr additive="base">
                                        <p:cTn dur="500"/>
                                        <p:tgtEl>
                                          <p:spTgt spid="495">
                                            <p:txEl>
                                              <p:pRg end="5" st="5"/>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95">
                                            <p:txEl>
                                              <p:pRg end="6" st="6"/>
                                            </p:txEl>
                                          </p:spTgt>
                                        </p:tgtEl>
                                        <p:attrNameLst>
                                          <p:attrName>style.visibility</p:attrName>
                                        </p:attrNameLst>
                                      </p:cBhvr>
                                      <p:to>
                                        <p:strVal val="visible"/>
                                      </p:to>
                                    </p:set>
                                    <p:anim calcmode="lin" valueType="num">
                                      <p:cBhvr additive="base">
                                        <p:cTn dur="500"/>
                                        <p:tgtEl>
                                          <p:spTgt spid="495">
                                            <p:txEl>
                                              <p:pRg end="6" st="6"/>
                                            </p:txEl>
                                          </p:spTgt>
                                        </p:tgtEl>
                                        <p:attrNameLst>
                                          <p:attrName>ppt_w</p:attrName>
                                        </p:attrNameLst>
                                      </p:cBhvr>
                                      <p:tavLst>
                                        <p:tav fmla="" tm="0">
                                          <p:val>
                                            <p:strVal val="0"/>
                                          </p:val>
                                        </p:tav>
                                        <p:tav fmla="" tm="100000">
                                          <p:val>
                                            <p:strVal val="#ppt_w"/>
                                          </p:val>
                                        </p:tav>
                                      </p:tavLst>
                                    </p:anim>
                                    <p:anim calcmode="lin" valueType="num">
                                      <p:cBhvr additive="base">
                                        <p:cTn dur="500"/>
                                        <p:tgtEl>
                                          <p:spTgt spid="495">
                                            <p:txEl>
                                              <p:pRg end="6" st="6"/>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95">
                                            <p:txEl>
                                              <p:pRg end="7" st="7"/>
                                            </p:txEl>
                                          </p:spTgt>
                                        </p:tgtEl>
                                        <p:attrNameLst>
                                          <p:attrName>style.visibility</p:attrName>
                                        </p:attrNameLst>
                                      </p:cBhvr>
                                      <p:to>
                                        <p:strVal val="visible"/>
                                      </p:to>
                                    </p:set>
                                    <p:anim calcmode="lin" valueType="num">
                                      <p:cBhvr additive="base">
                                        <p:cTn dur="500"/>
                                        <p:tgtEl>
                                          <p:spTgt spid="495">
                                            <p:txEl>
                                              <p:pRg end="7" st="7"/>
                                            </p:txEl>
                                          </p:spTgt>
                                        </p:tgtEl>
                                        <p:attrNameLst>
                                          <p:attrName>ppt_w</p:attrName>
                                        </p:attrNameLst>
                                      </p:cBhvr>
                                      <p:tavLst>
                                        <p:tav fmla="" tm="0">
                                          <p:val>
                                            <p:strVal val="0"/>
                                          </p:val>
                                        </p:tav>
                                        <p:tav fmla="" tm="100000">
                                          <p:val>
                                            <p:strVal val="#ppt_w"/>
                                          </p:val>
                                        </p:tav>
                                      </p:tavLst>
                                    </p:anim>
                                    <p:anim calcmode="lin" valueType="num">
                                      <p:cBhvr additive="base">
                                        <p:cTn dur="500"/>
                                        <p:tgtEl>
                                          <p:spTgt spid="495">
                                            <p:txEl>
                                              <p:pRg end="7" st="7"/>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95">
                                            <p:txEl>
                                              <p:pRg end="8" st="8"/>
                                            </p:txEl>
                                          </p:spTgt>
                                        </p:tgtEl>
                                        <p:attrNameLst>
                                          <p:attrName>style.visibility</p:attrName>
                                        </p:attrNameLst>
                                      </p:cBhvr>
                                      <p:to>
                                        <p:strVal val="visible"/>
                                      </p:to>
                                    </p:set>
                                    <p:anim calcmode="lin" valueType="num">
                                      <p:cBhvr additive="base">
                                        <p:cTn dur="500"/>
                                        <p:tgtEl>
                                          <p:spTgt spid="495">
                                            <p:txEl>
                                              <p:pRg end="8" st="8"/>
                                            </p:txEl>
                                          </p:spTgt>
                                        </p:tgtEl>
                                        <p:attrNameLst>
                                          <p:attrName>ppt_w</p:attrName>
                                        </p:attrNameLst>
                                      </p:cBhvr>
                                      <p:tavLst>
                                        <p:tav fmla="" tm="0">
                                          <p:val>
                                            <p:strVal val="0"/>
                                          </p:val>
                                        </p:tav>
                                        <p:tav fmla="" tm="100000">
                                          <p:val>
                                            <p:strVal val="#ppt_w"/>
                                          </p:val>
                                        </p:tav>
                                      </p:tavLst>
                                    </p:anim>
                                    <p:anim calcmode="lin" valueType="num">
                                      <p:cBhvr additive="base">
                                        <p:cTn dur="500"/>
                                        <p:tgtEl>
                                          <p:spTgt spid="495">
                                            <p:txEl>
                                              <p:pRg end="8" st="8"/>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95">
                                            <p:txEl>
                                              <p:pRg end="9" st="9"/>
                                            </p:txEl>
                                          </p:spTgt>
                                        </p:tgtEl>
                                        <p:attrNameLst>
                                          <p:attrName>style.visibility</p:attrName>
                                        </p:attrNameLst>
                                      </p:cBhvr>
                                      <p:to>
                                        <p:strVal val="visible"/>
                                      </p:to>
                                    </p:set>
                                    <p:anim calcmode="lin" valueType="num">
                                      <p:cBhvr additive="base">
                                        <p:cTn dur="500"/>
                                        <p:tgtEl>
                                          <p:spTgt spid="495">
                                            <p:txEl>
                                              <p:pRg end="9" st="9"/>
                                            </p:txEl>
                                          </p:spTgt>
                                        </p:tgtEl>
                                        <p:attrNameLst>
                                          <p:attrName>ppt_w</p:attrName>
                                        </p:attrNameLst>
                                      </p:cBhvr>
                                      <p:tavLst>
                                        <p:tav fmla="" tm="0">
                                          <p:val>
                                            <p:strVal val="0"/>
                                          </p:val>
                                        </p:tav>
                                        <p:tav fmla="" tm="100000">
                                          <p:val>
                                            <p:strVal val="#ppt_w"/>
                                          </p:val>
                                        </p:tav>
                                      </p:tavLst>
                                    </p:anim>
                                    <p:anim calcmode="lin" valueType="num">
                                      <p:cBhvr additive="base">
                                        <p:cTn dur="500"/>
                                        <p:tgtEl>
                                          <p:spTgt spid="495">
                                            <p:txEl>
                                              <p:pRg end="9" st="9"/>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95">
                                            <p:txEl>
                                              <p:pRg end="10" st="10"/>
                                            </p:txEl>
                                          </p:spTgt>
                                        </p:tgtEl>
                                        <p:attrNameLst>
                                          <p:attrName>style.visibility</p:attrName>
                                        </p:attrNameLst>
                                      </p:cBhvr>
                                      <p:to>
                                        <p:strVal val="visible"/>
                                      </p:to>
                                    </p:set>
                                    <p:anim calcmode="lin" valueType="num">
                                      <p:cBhvr additive="base">
                                        <p:cTn dur="500"/>
                                        <p:tgtEl>
                                          <p:spTgt spid="495">
                                            <p:txEl>
                                              <p:pRg end="10" st="10"/>
                                            </p:txEl>
                                          </p:spTgt>
                                        </p:tgtEl>
                                        <p:attrNameLst>
                                          <p:attrName>ppt_w</p:attrName>
                                        </p:attrNameLst>
                                      </p:cBhvr>
                                      <p:tavLst>
                                        <p:tav fmla="" tm="0">
                                          <p:val>
                                            <p:strVal val="0"/>
                                          </p:val>
                                        </p:tav>
                                        <p:tav fmla="" tm="100000">
                                          <p:val>
                                            <p:strVal val="#ppt_w"/>
                                          </p:val>
                                        </p:tav>
                                      </p:tavLst>
                                    </p:anim>
                                    <p:anim calcmode="lin" valueType="num">
                                      <p:cBhvr additive="base">
                                        <p:cTn dur="500"/>
                                        <p:tgtEl>
                                          <p:spTgt spid="495">
                                            <p:txEl>
                                              <p:pRg end="10" st="10"/>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95">
                                            <p:txEl>
                                              <p:pRg end="11" st="11"/>
                                            </p:txEl>
                                          </p:spTgt>
                                        </p:tgtEl>
                                        <p:attrNameLst>
                                          <p:attrName>style.visibility</p:attrName>
                                        </p:attrNameLst>
                                      </p:cBhvr>
                                      <p:to>
                                        <p:strVal val="visible"/>
                                      </p:to>
                                    </p:set>
                                    <p:anim calcmode="lin" valueType="num">
                                      <p:cBhvr additive="base">
                                        <p:cTn dur="500"/>
                                        <p:tgtEl>
                                          <p:spTgt spid="495">
                                            <p:txEl>
                                              <p:pRg end="11" st="11"/>
                                            </p:txEl>
                                          </p:spTgt>
                                        </p:tgtEl>
                                        <p:attrNameLst>
                                          <p:attrName>ppt_w</p:attrName>
                                        </p:attrNameLst>
                                      </p:cBhvr>
                                      <p:tavLst>
                                        <p:tav fmla="" tm="0">
                                          <p:val>
                                            <p:strVal val="0"/>
                                          </p:val>
                                        </p:tav>
                                        <p:tav fmla="" tm="100000">
                                          <p:val>
                                            <p:strVal val="#ppt_w"/>
                                          </p:val>
                                        </p:tav>
                                      </p:tavLst>
                                    </p:anim>
                                    <p:anim calcmode="lin" valueType="num">
                                      <p:cBhvr additive="base">
                                        <p:cTn dur="500"/>
                                        <p:tgtEl>
                                          <p:spTgt spid="495">
                                            <p:txEl>
                                              <p:pRg end="11" st="11"/>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95">
                                            <p:txEl>
                                              <p:pRg end="12" st="12"/>
                                            </p:txEl>
                                          </p:spTgt>
                                        </p:tgtEl>
                                        <p:attrNameLst>
                                          <p:attrName>style.visibility</p:attrName>
                                        </p:attrNameLst>
                                      </p:cBhvr>
                                      <p:to>
                                        <p:strVal val="visible"/>
                                      </p:to>
                                    </p:set>
                                    <p:anim calcmode="lin" valueType="num">
                                      <p:cBhvr additive="base">
                                        <p:cTn dur="500"/>
                                        <p:tgtEl>
                                          <p:spTgt spid="495">
                                            <p:txEl>
                                              <p:pRg end="12" st="12"/>
                                            </p:txEl>
                                          </p:spTgt>
                                        </p:tgtEl>
                                        <p:attrNameLst>
                                          <p:attrName>ppt_w</p:attrName>
                                        </p:attrNameLst>
                                      </p:cBhvr>
                                      <p:tavLst>
                                        <p:tav fmla="" tm="0">
                                          <p:val>
                                            <p:strVal val="0"/>
                                          </p:val>
                                        </p:tav>
                                        <p:tav fmla="" tm="100000">
                                          <p:val>
                                            <p:strVal val="#ppt_w"/>
                                          </p:val>
                                        </p:tav>
                                      </p:tavLst>
                                    </p:anim>
                                    <p:anim calcmode="lin" valueType="num">
                                      <p:cBhvr additive="base">
                                        <p:cTn dur="500"/>
                                        <p:tgtEl>
                                          <p:spTgt spid="495">
                                            <p:txEl>
                                              <p:pRg end="12" st="12"/>
                                            </p:txEl>
                                          </p:spTgt>
                                        </p:tgtEl>
                                        <p:attrNameLst>
                                          <p:attrName>ppt_h</p:attrName>
                                        </p:attrNameLst>
                                      </p:cBhvr>
                                      <p:tavLst>
                                        <p:tav fmla="" tm="0">
                                          <p:val>
                                            <p:strVal val="0"/>
                                          </p:val>
                                        </p:tav>
                                        <p:tav fmla="" tm="100000">
                                          <p:val>
                                            <p:strVal val="#ppt_h"/>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00" name="Shape 500"/>
        <p:cNvGrpSpPr/>
        <p:nvPr/>
      </p:nvGrpSpPr>
      <p:grpSpPr>
        <a:xfrm>
          <a:off x="0" y="0"/>
          <a:ext cx="0" cy="0"/>
          <a:chOff x="0" y="0"/>
          <a:chExt cx="0" cy="0"/>
        </a:xfrm>
      </p:grpSpPr>
      <p:sp>
        <p:nvSpPr>
          <p:cNvPr id="501" name="Google Shape;501;p71"/>
          <p:cNvSpPr/>
          <p:nvPr>
            <p:ph type="title"/>
          </p:nvPr>
        </p:nvSpPr>
        <p:spPr>
          <a:xfrm>
            <a:off x="762000" y="762000"/>
            <a:ext cx="7924800" cy="1143000"/>
          </a:xfrm>
          <a:prstGeom prst="roundRect">
            <a:avLst>
              <a:gd fmla="val 16667" name="adj"/>
            </a:avLst>
          </a:prstGeom>
          <a:noFill/>
          <a:ln>
            <a:noFill/>
          </a:ln>
        </p:spPr>
        <p:txBody>
          <a:bodyPr anchorCtr="0" anchor="b" bIns="45700" lIns="91425" spcFirstLastPara="1" rIns="91425" wrap="square" tIns="45700">
            <a:noAutofit/>
          </a:bodyPr>
          <a:lstStyle/>
          <a:p>
            <a:pPr indent="0" lvl="0" marL="0" rtl="0" algn="l">
              <a:lnSpc>
                <a:spcPct val="90000"/>
              </a:lnSpc>
              <a:spcBef>
                <a:spcPts val="0"/>
              </a:spcBef>
              <a:spcAft>
                <a:spcPts val="0"/>
              </a:spcAft>
              <a:buClr>
                <a:schemeClr val="dk2"/>
              </a:buClr>
              <a:buSzPts val="3200"/>
              <a:buFont typeface="Arial"/>
              <a:buNone/>
            </a:pPr>
            <a:r>
              <a:rPr b="1" i="0" lang="en-US" sz="3200" u="none">
                <a:solidFill>
                  <a:schemeClr val="dk2"/>
                </a:solidFill>
                <a:latin typeface="Arial"/>
                <a:ea typeface="Arial"/>
                <a:cs typeface="Arial"/>
                <a:sym typeface="Arial"/>
              </a:rPr>
              <a:t>Cuci Buah Pinggang ( Dialisis Dan Haemodailisis )</a:t>
            </a:r>
            <a:endParaRPr/>
          </a:p>
        </p:txBody>
      </p:sp>
      <p:sp>
        <p:nvSpPr>
          <p:cNvPr id="502" name="Google Shape;502;p71"/>
          <p:cNvSpPr txBox="1"/>
          <p:nvPr>
            <p:ph idx="1" type="body"/>
          </p:nvPr>
        </p:nvSpPr>
        <p:spPr>
          <a:xfrm>
            <a:off x="838200" y="2362200"/>
            <a:ext cx="7692900" cy="3724200"/>
          </a:xfrm>
          <a:prstGeom prst="rect">
            <a:avLst/>
          </a:prstGeom>
          <a:noFill/>
          <a:ln>
            <a:noFill/>
          </a:ln>
        </p:spPr>
        <p:txBody>
          <a:bodyPr anchorCtr="0" anchor="t" bIns="45700" lIns="91425" spcFirstLastPara="1" rIns="91425" wrap="square" tIns="45700">
            <a:noAutofit/>
          </a:bodyPr>
          <a:lstStyle/>
          <a:p>
            <a:pPr indent="-342900" lvl="0" marL="342900" rtl="0" algn="l">
              <a:lnSpc>
                <a:spcPct val="80000"/>
              </a:lnSpc>
              <a:spcBef>
                <a:spcPts val="0"/>
              </a:spcBef>
              <a:spcAft>
                <a:spcPts val="0"/>
              </a:spcAft>
              <a:buClr>
                <a:schemeClr val="dk1"/>
              </a:buClr>
              <a:buSzPts val="1350"/>
              <a:buFont typeface="Noto Sans Symbols"/>
              <a:buChar char="●"/>
            </a:pPr>
            <a:r>
              <a:rPr b="1" i="0" lang="en-US" sz="1800" u="none">
                <a:solidFill>
                  <a:schemeClr val="dk1"/>
                </a:solidFill>
                <a:latin typeface="Arial"/>
                <a:ea typeface="Arial"/>
                <a:cs typeface="Arial"/>
                <a:sym typeface="Arial"/>
              </a:rPr>
              <a:t>Menggunakan Dua Cara:</a:t>
            </a:r>
            <a:endParaRPr/>
          </a:p>
          <a:p>
            <a:pPr indent="-257175" lvl="0" marL="342900" rtl="0" algn="l">
              <a:lnSpc>
                <a:spcPct val="80000"/>
              </a:lnSpc>
              <a:spcBef>
                <a:spcPts val="360"/>
              </a:spcBef>
              <a:spcAft>
                <a:spcPts val="0"/>
              </a:spcAft>
              <a:buClr>
                <a:schemeClr val="dk1"/>
              </a:buClr>
              <a:buSzPts val="1350"/>
              <a:buFont typeface="Noto Sans Symbols"/>
              <a:buNone/>
            </a:pPr>
            <a:r>
              <a:t/>
            </a:r>
            <a:endParaRPr b="1" i="0" sz="1800" u="none">
              <a:solidFill>
                <a:schemeClr val="dk1"/>
              </a:solidFill>
              <a:latin typeface="Arial"/>
              <a:ea typeface="Arial"/>
              <a:cs typeface="Arial"/>
              <a:sym typeface="Arial"/>
            </a:endParaRPr>
          </a:p>
          <a:p>
            <a:pPr indent="-342900" lvl="0" marL="342900" rtl="0" algn="l">
              <a:lnSpc>
                <a:spcPct val="80000"/>
              </a:lnSpc>
              <a:spcBef>
                <a:spcPts val="360"/>
              </a:spcBef>
              <a:spcAft>
                <a:spcPts val="0"/>
              </a:spcAft>
              <a:buClr>
                <a:schemeClr val="dk1"/>
              </a:buClr>
              <a:buSzPts val="1350"/>
              <a:buFont typeface="Noto Sans Symbols"/>
              <a:buChar char="●"/>
            </a:pPr>
            <a:r>
              <a:rPr b="1" i="0" lang="en-US" sz="1800" u="none">
                <a:solidFill>
                  <a:schemeClr val="dk1"/>
                </a:solidFill>
                <a:latin typeface="Arial"/>
                <a:ea typeface="Arial"/>
                <a:cs typeface="Arial"/>
                <a:sym typeface="Arial"/>
              </a:rPr>
              <a:t>Perantaraan Alat Yang Dinamakan Sebagai Haemodailisis ( Mesin ). Darah Disedut Dan Dibersihkan Dari Perkara Yang Memudaratkannya, Kemudian Dikembalikan Semula Kepada Badan Melalui Urat Nadi.</a:t>
            </a:r>
            <a:endParaRPr/>
          </a:p>
          <a:p>
            <a:pPr indent="-257175" lvl="0" marL="342900" rtl="0" algn="l">
              <a:lnSpc>
                <a:spcPct val="80000"/>
              </a:lnSpc>
              <a:spcBef>
                <a:spcPts val="360"/>
              </a:spcBef>
              <a:spcAft>
                <a:spcPts val="0"/>
              </a:spcAft>
              <a:buClr>
                <a:schemeClr val="dk1"/>
              </a:buClr>
              <a:buSzPts val="1350"/>
              <a:buFont typeface="Noto Sans Symbols"/>
              <a:buNone/>
            </a:pPr>
            <a:r>
              <a:t/>
            </a:r>
            <a:endParaRPr b="1" i="0" sz="1800" u="none">
              <a:solidFill>
                <a:schemeClr val="dk1"/>
              </a:solidFill>
              <a:latin typeface="Arial"/>
              <a:ea typeface="Arial"/>
              <a:cs typeface="Arial"/>
              <a:sym typeface="Arial"/>
            </a:endParaRPr>
          </a:p>
          <a:p>
            <a:pPr indent="-342900" lvl="0" marL="342900" rtl="0" algn="l">
              <a:lnSpc>
                <a:spcPct val="80000"/>
              </a:lnSpc>
              <a:spcBef>
                <a:spcPts val="360"/>
              </a:spcBef>
              <a:spcAft>
                <a:spcPts val="0"/>
              </a:spcAft>
              <a:buClr>
                <a:schemeClr val="dk1"/>
              </a:buClr>
              <a:buSzPts val="1350"/>
              <a:buFont typeface="Noto Sans Symbols"/>
              <a:buChar char="●"/>
            </a:pPr>
            <a:r>
              <a:rPr b="1" i="0" lang="en-US" sz="1800" u="none">
                <a:solidFill>
                  <a:schemeClr val="dk1"/>
                </a:solidFill>
                <a:latin typeface="Arial"/>
                <a:ea typeface="Arial"/>
                <a:cs typeface="Arial"/>
                <a:sym typeface="Arial"/>
              </a:rPr>
              <a:t>Di Lakukan Melalui Lapisan Prituari Pada Perut. Satu Tiub Dimasukan Melalui Lubang Kecil Pada Lubang Yang Dibuat Pada Dinding Perut. Dua Liter Cecair Yang Mengandungi Kuantiti Glukosa Yang Tinggi Dituang Ke Dalam Rongga Perut. Berada Di Dalam Rongga Perut Buat Seketika Kemudian Ditarik Semula. Proses ini berulang beberapa kali.</a:t>
            </a:r>
            <a:endParaRPr/>
          </a:p>
        </p:txBody>
      </p:sp>
      <p:sp>
        <p:nvSpPr>
          <p:cNvPr id="503" name="Google Shape;503;p71"/>
          <p:cNvSpPr txBox="1"/>
          <p:nvPr/>
        </p:nvSpPr>
        <p:spPr>
          <a:xfrm>
            <a:off x="5791200" y="6248400"/>
            <a:ext cx="2897100" cy="474600"/>
          </a:xfrm>
          <a:prstGeom prst="rect">
            <a:avLst/>
          </a:prstGeom>
          <a:noFill/>
          <a:ln>
            <a:noFill/>
          </a:ln>
        </p:spPr>
        <p:txBody>
          <a:bodyPr anchorCtr="0" anchor="b"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400"/>
              <a:buFont typeface="Arial"/>
              <a:buNone/>
            </a:pPr>
            <a:r>
              <a:rPr b="0" i="0" lang="en-US" sz="1400" u="none">
                <a:solidFill>
                  <a:schemeClr val="dk1"/>
                </a:solidFill>
                <a:latin typeface="Arial"/>
                <a:ea typeface="Arial"/>
                <a:cs typeface="Arial"/>
                <a:sym typeface="Arial"/>
              </a:rPr>
              <a:t>KLUSTER AL-QURAN, AL-SUNNAH DAN PENDIDIKAN ISLAM</a:t>
            </a:r>
            <a:endParaRPr/>
          </a:p>
        </p:txBody>
      </p:sp>
    </p:spTree>
  </p:cSld>
  <p:clrMapOvr>
    <a:masterClrMapping/>
  </p:clrMapOvr>
  <p:transition spd="slow">
    <p:wedg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501"/>
                                        </p:tgtEl>
                                        <p:attrNameLst>
                                          <p:attrName>style.visibility</p:attrName>
                                        </p:attrNameLst>
                                      </p:cBhvr>
                                      <p:to>
                                        <p:strVal val="visible"/>
                                      </p:to>
                                    </p:set>
                                    <p:animEffect filter="fade" transition="in">
                                      <p:cBhvr>
                                        <p:cTn dur="1230"/>
                                        <p:tgtEl>
                                          <p:spTgt spid="50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502">
                                            <p:txEl>
                                              <p:pRg end="0" st="0"/>
                                            </p:txEl>
                                          </p:spTgt>
                                        </p:tgtEl>
                                        <p:attrNameLst>
                                          <p:attrName>style.visibility</p:attrName>
                                        </p:attrNameLst>
                                      </p:cBhvr>
                                      <p:to>
                                        <p:strVal val="visible"/>
                                      </p:to>
                                    </p:set>
                                    <p:anim calcmode="lin" valueType="num">
                                      <p:cBhvr additive="base">
                                        <p:cTn dur="500"/>
                                        <p:tgtEl>
                                          <p:spTgt spid="502">
                                            <p:txEl>
                                              <p:pRg end="0" st="0"/>
                                            </p:txEl>
                                          </p:spTgt>
                                        </p:tgtEl>
                                        <p:attrNameLst>
                                          <p:attrName>ppt_w</p:attrName>
                                        </p:attrNameLst>
                                      </p:cBhvr>
                                      <p:tavLst>
                                        <p:tav fmla="" tm="0">
                                          <p:val>
                                            <p:strVal val="0"/>
                                          </p:val>
                                        </p:tav>
                                        <p:tav fmla="" tm="100000">
                                          <p:val>
                                            <p:strVal val="#ppt_w"/>
                                          </p:val>
                                        </p:tav>
                                      </p:tavLst>
                                    </p:anim>
                                    <p:anim calcmode="lin" valueType="num">
                                      <p:cBhvr additive="base">
                                        <p:cTn dur="500"/>
                                        <p:tgtEl>
                                          <p:spTgt spid="502">
                                            <p:txEl>
                                              <p:pRg end="0" st="0"/>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502">
                                            <p:txEl>
                                              <p:pRg end="1" st="1"/>
                                            </p:txEl>
                                          </p:spTgt>
                                        </p:tgtEl>
                                        <p:attrNameLst>
                                          <p:attrName>style.visibility</p:attrName>
                                        </p:attrNameLst>
                                      </p:cBhvr>
                                      <p:to>
                                        <p:strVal val="visible"/>
                                      </p:to>
                                    </p:set>
                                    <p:anim calcmode="lin" valueType="num">
                                      <p:cBhvr additive="base">
                                        <p:cTn dur="500"/>
                                        <p:tgtEl>
                                          <p:spTgt spid="502">
                                            <p:txEl>
                                              <p:pRg end="1" st="1"/>
                                            </p:txEl>
                                          </p:spTgt>
                                        </p:tgtEl>
                                        <p:attrNameLst>
                                          <p:attrName>ppt_w</p:attrName>
                                        </p:attrNameLst>
                                      </p:cBhvr>
                                      <p:tavLst>
                                        <p:tav fmla="" tm="0">
                                          <p:val>
                                            <p:strVal val="0"/>
                                          </p:val>
                                        </p:tav>
                                        <p:tav fmla="" tm="100000">
                                          <p:val>
                                            <p:strVal val="#ppt_w"/>
                                          </p:val>
                                        </p:tav>
                                      </p:tavLst>
                                    </p:anim>
                                    <p:anim calcmode="lin" valueType="num">
                                      <p:cBhvr additive="base">
                                        <p:cTn dur="500"/>
                                        <p:tgtEl>
                                          <p:spTgt spid="502">
                                            <p:txEl>
                                              <p:pRg end="1" st="1"/>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502">
                                            <p:txEl>
                                              <p:pRg end="2" st="2"/>
                                            </p:txEl>
                                          </p:spTgt>
                                        </p:tgtEl>
                                        <p:attrNameLst>
                                          <p:attrName>style.visibility</p:attrName>
                                        </p:attrNameLst>
                                      </p:cBhvr>
                                      <p:to>
                                        <p:strVal val="visible"/>
                                      </p:to>
                                    </p:set>
                                    <p:anim calcmode="lin" valueType="num">
                                      <p:cBhvr additive="base">
                                        <p:cTn dur="500"/>
                                        <p:tgtEl>
                                          <p:spTgt spid="502">
                                            <p:txEl>
                                              <p:pRg end="2" st="2"/>
                                            </p:txEl>
                                          </p:spTgt>
                                        </p:tgtEl>
                                        <p:attrNameLst>
                                          <p:attrName>ppt_w</p:attrName>
                                        </p:attrNameLst>
                                      </p:cBhvr>
                                      <p:tavLst>
                                        <p:tav fmla="" tm="0">
                                          <p:val>
                                            <p:strVal val="0"/>
                                          </p:val>
                                        </p:tav>
                                        <p:tav fmla="" tm="100000">
                                          <p:val>
                                            <p:strVal val="#ppt_w"/>
                                          </p:val>
                                        </p:tav>
                                      </p:tavLst>
                                    </p:anim>
                                    <p:anim calcmode="lin" valueType="num">
                                      <p:cBhvr additive="base">
                                        <p:cTn dur="500"/>
                                        <p:tgtEl>
                                          <p:spTgt spid="502">
                                            <p:txEl>
                                              <p:pRg end="2" st="2"/>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502">
                                            <p:txEl>
                                              <p:pRg end="3" st="3"/>
                                            </p:txEl>
                                          </p:spTgt>
                                        </p:tgtEl>
                                        <p:attrNameLst>
                                          <p:attrName>style.visibility</p:attrName>
                                        </p:attrNameLst>
                                      </p:cBhvr>
                                      <p:to>
                                        <p:strVal val="visible"/>
                                      </p:to>
                                    </p:set>
                                    <p:anim calcmode="lin" valueType="num">
                                      <p:cBhvr additive="base">
                                        <p:cTn dur="500"/>
                                        <p:tgtEl>
                                          <p:spTgt spid="502">
                                            <p:txEl>
                                              <p:pRg end="3" st="3"/>
                                            </p:txEl>
                                          </p:spTgt>
                                        </p:tgtEl>
                                        <p:attrNameLst>
                                          <p:attrName>ppt_w</p:attrName>
                                        </p:attrNameLst>
                                      </p:cBhvr>
                                      <p:tavLst>
                                        <p:tav fmla="" tm="0">
                                          <p:val>
                                            <p:strVal val="0"/>
                                          </p:val>
                                        </p:tav>
                                        <p:tav fmla="" tm="100000">
                                          <p:val>
                                            <p:strVal val="#ppt_w"/>
                                          </p:val>
                                        </p:tav>
                                      </p:tavLst>
                                    </p:anim>
                                    <p:anim calcmode="lin" valueType="num">
                                      <p:cBhvr additive="base">
                                        <p:cTn dur="500"/>
                                        <p:tgtEl>
                                          <p:spTgt spid="502">
                                            <p:txEl>
                                              <p:pRg end="3" st="3"/>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502">
                                            <p:txEl>
                                              <p:pRg end="4" st="4"/>
                                            </p:txEl>
                                          </p:spTgt>
                                        </p:tgtEl>
                                        <p:attrNameLst>
                                          <p:attrName>style.visibility</p:attrName>
                                        </p:attrNameLst>
                                      </p:cBhvr>
                                      <p:to>
                                        <p:strVal val="visible"/>
                                      </p:to>
                                    </p:set>
                                    <p:anim calcmode="lin" valueType="num">
                                      <p:cBhvr additive="base">
                                        <p:cTn dur="500"/>
                                        <p:tgtEl>
                                          <p:spTgt spid="502">
                                            <p:txEl>
                                              <p:pRg end="4" st="4"/>
                                            </p:txEl>
                                          </p:spTgt>
                                        </p:tgtEl>
                                        <p:attrNameLst>
                                          <p:attrName>ppt_w</p:attrName>
                                        </p:attrNameLst>
                                      </p:cBhvr>
                                      <p:tavLst>
                                        <p:tav fmla="" tm="0">
                                          <p:val>
                                            <p:strVal val="0"/>
                                          </p:val>
                                        </p:tav>
                                        <p:tav fmla="" tm="100000">
                                          <p:val>
                                            <p:strVal val="#ppt_w"/>
                                          </p:val>
                                        </p:tav>
                                      </p:tavLst>
                                    </p:anim>
                                    <p:anim calcmode="lin" valueType="num">
                                      <p:cBhvr additive="base">
                                        <p:cTn dur="500"/>
                                        <p:tgtEl>
                                          <p:spTgt spid="502">
                                            <p:txEl>
                                              <p:pRg end="4" st="4"/>
                                            </p:txEl>
                                          </p:spTgt>
                                        </p:tgtEl>
                                        <p:attrNameLst>
                                          <p:attrName>ppt_h</p:attrName>
                                        </p:attrNameLst>
                                      </p:cBhvr>
                                      <p:tavLst>
                                        <p:tav fmla="" tm="0">
                                          <p:val>
                                            <p:strVal val="0"/>
                                          </p:val>
                                        </p:tav>
                                        <p:tav fmla="" tm="100000">
                                          <p:val>
                                            <p:strVal val="#ppt_h"/>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07" name="Shape 507"/>
        <p:cNvGrpSpPr/>
        <p:nvPr/>
      </p:nvGrpSpPr>
      <p:grpSpPr>
        <a:xfrm>
          <a:off x="0" y="0"/>
          <a:ext cx="0" cy="0"/>
          <a:chOff x="0" y="0"/>
          <a:chExt cx="0" cy="0"/>
        </a:xfrm>
      </p:grpSpPr>
      <p:sp>
        <p:nvSpPr>
          <p:cNvPr id="508" name="Google Shape;508;p72"/>
          <p:cNvSpPr/>
          <p:nvPr>
            <p:ph type="title"/>
          </p:nvPr>
        </p:nvSpPr>
        <p:spPr>
          <a:xfrm>
            <a:off x="762000" y="762000"/>
            <a:ext cx="7924800" cy="1143000"/>
          </a:xfrm>
          <a:prstGeom prst="roundRect">
            <a:avLst>
              <a:gd fmla="val 16667" name="adj"/>
            </a:avLst>
          </a:prstGeom>
          <a:noFill/>
          <a:ln>
            <a:noFill/>
          </a:ln>
        </p:spPr>
        <p:txBody>
          <a:bodyPr anchorCtr="0" anchor="b" bIns="45700" lIns="91425" spcFirstLastPara="1" rIns="91425" wrap="square" tIns="45700">
            <a:noAutofit/>
          </a:bodyPr>
          <a:lstStyle/>
          <a:p>
            <a:pPr indent="0" lvl="0" marL="0" rtl="0" algn="l">
              <a:lnSpc>
                <a:spcPct val="90000"/>
              </a:lnSpc>
              <a:spcBef>
                <a:spcPts val="0"/>
              </a:spcBef>
              <a:spcAft>
                <a:spcPts val="0"/>
              </a:spcAft>
              <a:buClr>
                <a:schemeClr val="dk2"/>
              </a:buClr>
              <a:buSzPts val="3600"/>
              <a:buFont typeface="Arial"/>
              <a:buNone/>
            </a:pPr>
            <a:r>
              <a:rPr b="1" i="0" lang="en-US" sz="3600" u="none">
                <a:solidFill>
                  <a:schemeClr val="dk2"/>
                </a:solidFill>
                <a:latin typeface="Arial"/>
                <a:ea typeface="Arial"/>
                <a:cs typeface="Arial"/>
                <a:sym typeface="Arial"/>
              </a:rPr>
              <a:t>Hukum Dan Alasan</a:t>
            </a:r>
            <a:endParaRPr/>
          </a:p>
        </p:txBody>
      </p:sp>
      <p:sp>
        <p:nvSpPr>
          <p:cNvPr id="509" name="Google Shape;509;p72"/>
          <p:cNvSpPr txBox="1"/>
          <p:nvPr>
            <p:ph idx="1" type="body"/>
          </p:nvPr>
        </p:nvSpPr>
        <p:spPr>
          <a:xfrm>
            <a:off x="838200" y="2362200"/>
            <a:ext cx="7692900" cy="3724200"/>
          </a:xfrm>
          <a:prstGeom prst="rect">
            <a:avLst/>
          </a:prstGeom>
          <a:noFill/>
          <a:ln>
            <a:noFill/>
          </a:ln>
        </p:spPr>
        <p:txBody>
          <a:bodyPr anchorCtr="0" anchor="t" bIns="45700" lIns="91425" spcFirstLastPara="1" rIns="91425" wrap="square" tIns="45700">
            <a:noAutofit/>
          </a:bodyPr>
          <a:lstStyle/>
          <a:p>
            <a:pPr indent="-342900" lvl="0" marL="342900" rtl="0" algn="l">
              <a:lnSpc>
                <a:spcPct val="90000"/>
              </a:lnSpc>
              <a:spcBef>
                <a:spcPts val="0"/>
              </a:spcBef>
              <a:spcAft>
                <a:spcPts val="0"/>
              </a:spcAft>
              <a:buClr>
                <a:schemeClr val="dk1"/>
              </a:buClr>
              <a:buSzPts val="1800"/>
              <a:buFont typeface="Noto Sans Symbols"/>
              <a:buChar char="●"/>
            </a:pPr>
            <a:r>
              <a:rPr b="1" i="0" lang="en-US" sz="2400" u="none">
                <a:solidFill>
                  <a:schemeClr val="dk1"/>
                </a:solidFill>
                <a:latin typeface="Arial"/>
                <a:ea typeface="Arial"/>
                <a:cs typeface="Arial"/>
                <a:sym typeface="Arial"/>
              </a:rPr>
              <a:t>Pendapat Terpilih Ada Dua</a:t>
            </a:r>
            <a:endParaRPr/>
          </a:p>
          <a:p>
            <a:pPr indent="-228600" lvl="0" marL="342900" rtl="0" algn="l">
              <a:lnSpc>
                <a:spcPct val="90000"/>
              </a:lnSpc>
              <a:spcBef>
                <a:spcPts val="480"/>
              </a:spcBef>
              <a:spcAft>
                <a:spcPts val="0"/>
              </a:spcAft>
              <a:buClr>
                <a:schemeClr val="dk1"/>
              </a:buClr>
              <a:buSzPts val="1800"/>
              <a:buFont typeface="Noto Sans Symbols"/>
              <a:buNone/>
            </a:pPr>
            <a:r>
              <a:t/>
            </a:r>
            <a:endParaRPr b="1" i="0" sz="2400" u="none">
              <a:solidFill>
                <a:schemeClr val="dk1"/>
              </a:solidFill>
              <a:latin typeface="Arial"/>
              <a:ea typeface="Arial"/>
              <a:cs typeface="Arial"/>
              <a:sym typeface="Arial"/>
            </a:endParaRPr>
          </a:p>
          <a:p>
            <a:pPr indent="-342900" lvl="0" marL="342900" rtl="0" algn="l">
              <a:lnSpc>
                <a:spcPct val="90000"/>
              </a:lnSpc>
              <a:spcBef>
                <a:spcPts val="480"/>
              </a:spcBef>
              <a:spcAft>
                <a:spcPts val="0"/>
              </a:spcAft>
              <a:buClr>
                <a:schemeClr val="dk1"/>
              </a:buClr>
              <a:buSzPts val="1800"/>
              <a:buFont typeface="Noto Sans Symbols"/>
              <a:buChar char="●"/>
            </a:pPr>
            <a:r>
              <a:rPr b="1" i="0" lang="en-US" sz="2400" u="none">
                <a:solidFill>
                  <a:schemeClr val="dk1"/>
                </a:solidFill>
                <a:latin typeface="Arial"/>
                <a:ea typeface="Arial"/>
                <a:cs typeface="Arial"/>
                <a:sym typeface="Arial"/>
              </a:rPr>
              <a:t>Pendapat Pertama;</a:t>
            </a:r>
            <a:endParaRPr/>
          </a:p>
          <a:p>
            <a:pPr indent="-228600" lvl="0" marL="342900" rtl="0" algn="l">
              <a:lnSpc>
                <a:spcPct val="90000"/>
              </a:lnSpc>
              <a:spcBef>
                <a:spcPts val="480"/>
              </a:spcBef>
              <a:spcAft>
                <a:spcPts val="0"/>
              </a:spcAft>
              <a:buClr>
                <a:schemeClr val="dk1"/>
              </a:buClr>
              <a:buSzPts val="1800"/>
              <a:buFont typeface="Noto Sans Symbols"/>
              <a:buNone/>
            </a:pPr>
            <a:r>
              <a:t/>
            </a:r>
            <a:endParaRPr b="1" i="0" sz="2400" u="none">
              <a:solidFill>
                <a:schemeClr val="dk1"/>
              </a:solidFill>
              <a:latin typeface="Arial"/>
              <a:ea typeface="Arial"/>
              <a:cs typeface="Arial"/>
              <a:sym typeface="Arial"/>
            </a:endParaRPr>
          </a:p>
          <a:p>
            <a:pPr indent="-342900" lvl="0" marL="342900" rtl="0" algn="l">
              <a:lnSpc>
                <a:spcPct val="90000"/>
              </a:lnSpc>
              <a:spcBef>
                <a:spcPts val="480"/>
              </a:spcBef>
              <a:spcAft>
                <a:spcPts val="0"/>
              </a:spcAft>
              <a:buClr>
                <a:schemeClr val="dk1"/>
              </a:buClr>
              <a:buSzPts val="1800"/>
              <a:buFont typeface="Noto Sans Symbols"/>
              <a:buChar char="●"/>
            </a:pPr>
            <a:r>
              <a:rPr b="1" i="0" lang="en-US" sz="2400" u="none">
                <a:solidFill>
                  <a:schemeClr val="dk1"/>
                </a:solidFill>
                <a:latin typeface="Arial"/>
                <a:ea typeface="Arial"/>
                <a:cs typeface="Arial"/>
                <a:sym typeface="Arial"/>
              </a:rPr>
              <a:t>Membatalkan Puasa (  Bin Baz Dan Al-zuhaili )</a:t>
            </a:r>
            <a:endParaRPr/>
          </a:p>
          <a:p>
            <a:pPr indent="-342900" lvl="0" marL="342900" rtl="0" algn="l">
              <a:lnSpc>
                <a:spcPct val="90000"/>
              </a:lnSpc>
              <a:spcBef>
                <a:spcPts val="480"/>
              </a:spcBef>
              <a:spcAft>
                <a:spcPts val="0"/>
              </a:spcAft>
              <a:buClr>
                <a:schemeClr val="dk1"/>
              </a:buClr>
              <a:buSzPts val="1800"/>
              <a:buFont typeface="Noto Sans Symbols"/>
              <a:buChar char="●"/>
            </a:pPr>
            <a:r>
              <a:rPr b="1" i="0" lang="en-US" sz="2400" u="none">
                <a:solidFill>
                  <a:schemeClr val="dk1"/>
                </a:solidFill>
                <a:latin typeface="Arial"/>
                <a:ea typeface="Arial"/>
                <a:cs typeface="Arial"/>
                <a:sym typeface="Arial"/>
              </a:rPr>
              <a:t>Jika Membekalkan Tubuh Badan Dengan Glukos</a:t>
            </a:r>
            <a:endParaRPr/>
          </a:p>
          <a:p>
            <a:pPr indent="-342900" lvl="0" marL="342900" rtl="0" algn="l">
              <a:lnSpc>
                <a:spcPct val="90000"/>
              </a:lnSpc>
              <a:spcBef>
                <a:spcPts val="480"/>
              </a:spcBef>
              <a:spcAft>
                <a:spcPts val="0"/>
              </a:spcAft>
              <a:buClr>
                <a:schemeClr val="dk1"/>
              </a:buClr>
              <a:buSzPts val="1800"/>
              <a:buFont typeface="Noto Sans Symbols"/>
              <a:buChar char="●"/>
            </a:pPr>
            <a:r>
              <a:rPr b="1" i="0" lang="en-US" sz="2400" u="none">
                <a:solidFill>
                  <a:schemeClr val="dk1"/>
                </a:solidFill>
                <a:latin typeface="Arial"/>
                <a:ea typeface="Arial"/>
                <a:cs typeface="Arial"/>
                <a:sym typeface="Arial"/>
              </a:rPr>
              <a:t>Termasuk Ke Dalam Ertikata Makanan Dan Minuman</a:t>
            </a:r>
            <a:endParaRPr/>
          </a:p>
          <a:p>
            <a:pPr indent="-342900" lvl="0" marL="342900" rtl="0" algn="l">
              <a:lnSpc>
                <a:spcPct val="90000"/>
              </a:lnSpc>
              <a:spcBef>
                <a:spcPts val="480"/>
              </a:spcBef>
              <a:spcAft>
                <a:spcPts val="0"/>
              </a:spcAft>
              <a:buClr>
                <a:schemeClr val="dk1"/>
              </a:buClr>
              <a:buSzPts val="1800"/>
              <a:buFont typeface="Noto Sans Symbols"/>
              <a:buChar char="●"/>
            </a:pPr>
            <a:r>
              <a:rPr b="1" i="0" lang="en-US" sz="2400" u="none">
                <a:solidFill>
                  <a:schemeClr val="dk1"/>
                </a:solidFill>
                <a:latin typeface="Arial"/>
                <a:ea typeface="Arial"/>
                <a:cs typeface="Arial"/>
                <a:sym typeface="Arial"/>
              </a:rPr>
              <a:t>Badan Mendapat Bekalan Makanan Daripadanya</a:t>
            </a:r>
            <a:endParaRPr/>
          </a:p>
          <a:p>
            <a:pPr indent="-228600" lvl="0" marL="342900" rtl="0" algn="l">
              <a:spcBef>
                <a:spcPts val="480"/>
              </a:spcBef>
              <a:spcAft>
                <a:spcPts val="0"/>
              </a:spcAft>
              <a:buSzPts val="1800"/>
              <a:buNone/>
            </a:pPr>
            <a:r>
              <a:t/>
            </a:r>
            <a:endParaRPr b="1" i="0" sz="2400" u="none">
              <a:solidFill>
                <a:schemeClr val="dk1"/>
              </a:solidFill>
              <a:latin typeface="Arial"/>
              <a:ea typeface="Arial"/>
              <a:cs typeface="Arial"/>
              <a:sym typeface="Arial"/>
            </a:endParaRPr>
          </a:p>
        </p:txBody>
      </p:sp>
      <p:sp>
        <p:nvSpPr>
          <p:cNvPr id="510" name="Google Shape;510;p72"/>
          <p:cNvSpPr txBox="1"/>
          <p:nvPr/>
        </p:nvSpPr>
        <p:spPr>
          <a:xfrm>
            <a:off x="5791200" y="6248400"/>
            <a:ext cx="2897100" cy="474600"/>
          </a:xfrm>
          <a:prstGeom prst="rect">
            <a:avLst/>
          </a:prstGeom>
          <a:noFill/>
          <a:ln>
            <a:noFill/>
          </a:ln>
        </p:spPr>
        <p:txBody>
          <a:bodyPr anchorCtr="0" anchor="b"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400"/>
              <a:buFont typeface="Arial"/>
              <a:buNone/>
            </a:pPr>
            <a:r>
              <a:rPr b="0" i="0" lang="en-US" sz="1400" u="none">
                <a:solidFill>
                  <a:schemeClr val="dk1"/>
                </a:solidFill>
                <a:latin typeface="Arial"/>
                <a:ea typeface="Arial"/>
                <a:cs typeface="Arial"/>
                <a:sym typeface="Arial"/>
              </a:rPr>
              <a:t>KLUSTER AL-QURAN, AL-SUNNAH DAN PENDIDIKAN ISLAM</a:t>
            </a:r>
            <a:endParaRPr/>
          </a:p>
        </p:txBody>
      </p:sp>
    </p:spTree>
  </p:cSld>
  <p:clrMapOvr>
    <a:masterClrMapping/>
  </p:clrMapOvr>
  <p:transition spd="slow">
    <p:wedg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508"/>
                                        </p:tgtEl>
                                        <p:attrNameLst>
                                          <p:attrName>style.visibility</p:attrName>
                                        </p:attrNameLst>
                                      </p:cBhvr>
                                      <p:to>
                                        <p:strVal val="visible"/>
                                      </p:to>
                                    </p:set>
                                    <p:animEffect filter="fade" transition="in">
                                      <p:cBhvr>
                                        <p:cTn dur="1230"/>
                                        <p:tgtEl>
                                          <p:spTgt spid="50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509">
                                            <p:txEl>
                                              <p:pRg end="0" st="0"/>
                                            </p:txEl>
                                          </p:spTgt>
                                        </p:tgtEl>
                                        <p:attrNameLst>
                                          <p:attrName>style.visibility</p:attrName>
                                        </p:attrNameLst>
                                      </p:cBhvr>
                                      <p:to>
                                        <p:strVal val="visible"/>
                                      </p:to>
                                    </p:set>
                                    <p:anim calcmode="lin" valueType="num">
                                      <p:cBhvr additive="base">
                                        <p:cTn dur="500"/>
                                        <p:tgtEl>
                                          <p:spTgt spid="509">
                                            <p:txEl>
                                              <p:pRg end="0" st="0"/>
                                            </p:txEl>
                                          </p:spTgt>
                                        </p:tgtEl>
                                        <p:attrNameLst>
                                          <p:attrName>ppt_w</p:attrName>
                                        </p:attrNameLst>
                                      </p:cBhvr>
                                      <p:tavLst>
                                        <p:tav fmla="" tm="0">
                                          <p:val>
                                            <p:strVal val="0"/>
                                          </p:val>
                                        </p:tav>
                                        <p:tav fmla="" tm="100000">
                                          <p:val>
                                            <p:strVal val="#ppt_w"/>
                                          </p:val>
                                        </p:tav>
                                      </p:tavLst>
                                    </p:anim>
                                    <p:anim calcmode="lin" valueType="num">
                                      <p:cBhvr additive="base">
                                        <p:cTn dur="500"/>
                                        <p:tgtEl>
                                          <p:spTgt spid="509">
                                            <p:txEl>
                                              <p:pRg end="0" st="0"/>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509">
                                            <p:txEl>
                                              <p:pRg end="1" st="1"/>
                                            </p:txEl>
                                          </p:spTgt>
                                        </p:tgtEl>
                                        <p:attrNameLst>
                                          <p:attrName>style.visibility</p:attrName>
                                        </p:attrNameLst>
                                      </p:cBhvr>
                                      <p:to>
                                        <p:strVal val="visible"/>
                                      </p:to>
                                    </p:set>
                                    <p:anim calcmode="lin" valueType="num">
                                      <p:cBhvr additive="base">
                                        <p:cTn dur="500"/>
                                        <p:tgtEl>
                                          <p:spTgt spid="509">
                                            <p:txEl>
                                              <p:pRg end="1" st="1"/>
                                            </p:txEl>
                                          </p:spTgt>
                                        </p:tgtEl>
                                        <p:attrNameLst>
                                          <p:attrName>ppt_w</p:attrName>
                                        </p:attrNameLst>
                                      </p:cBhvr>
                                      <p:tavLst>
                                        <p:tav fmla="" tm="0">
                                          <p:val>
                                            <p:strVal val="0"/>
                                          </p:val>
                                        </p:tav>
                                        <p:tav fmla="" tm="100000">
                                          <p:val>
                                            <p:strVal val="#ppt_w"/>
                                          </p:val>
                                        </p:tav>
                                      </p:tavLst>
                                    </p:anim>
                                    <p:anim calcmode="lin" valueType="num">
                                      <p:cBhvr additive="base">
                                        <p:cTn dur="500"/>
                                        <p:tgtEl>
                                          <p:spTgt spid="509">
                                            <p:txEl>
                                              <p:pRg end="1" st="1"/>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509">
                                            <p:txEl>
                                              <p:pRg end="2" st="2"/>
                                            </p:txEl>
                                          </p:spTgt>
                                        </p:tgtEl>
                                        <p:attrNameLst>
                                          <p:attrName>style.visibility</p:attrName>
                                        </p:attrNameLst>
                                      </p:cBhvr>
                                      <p:to>
                                        <p:strVal val="visible"/>
                                      </p:to>
                                    </p:set>
                                    <p:anim calcmode="lin" valueType="num">
                                      <p:cBhvr additive="base">
                                        <p:cTn dur="500"/>
                                        <p:tgtEl>
                                          <p:spTgt spid="509">
                                            <p:txEl>
                                              <p:pRg end="2" st="2"/>
                                            </p:txEl>
                                          </p:spTgt>
                                        </p:tgtEl>
                                        <p:attrNameLst>
                                          <p:attrName>ppt_w</p:attrName>
                                        </p:attrNameLst>
                                      </p:cBhvr>
                                      <p:tavLst>
                                        <p:tav fmla="" tm="0">
                                          <p:val>
                                            <p:strVal val="0"/>
                                          </p:val>
                                        </p:tav>
                                        <p:tav fmla="" tm="100000">
                                          <p:val>
                                            <p:strVal val="#ppt_w"/>
                                          </p:val>
                                        </p:tav>
                                      </p:tavLst>
                                    </p:anim>
                                    <p:anim calcmode="lin" valueType="num">
                                      <p:cBhvr additive="base">
                                        <p:cTn dur="500"/>
                                        <p:tgtEl>
                                          <p:spTgt spid="509">
                                            <p:txEl>
                                              <p:pRg end="2" st="2"/>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509">
                                            <p:txEl>
                                              <p:pRg end="3" st="3"/>
                                            </p:txEl>
                                          </p:spTgt>
                                        </p:tgtEl>
                                        <p:attrNameLst>
                                          <p:attrName>style.visibility</p:attrName>
                                        </p:attrNameLst>
                                      </p:cBhvr>
                                      <p:to>
                                        <p:strVal val="visible"/>
                                      </p:to>
                                    </p:set>
                                    <p:anim calcmode="lin" valueType="num">
                                      <p:cBhvr additive="base">
                                        <p:cTn dur="500"/>
                                        <p:tgtEl>
                                          <p:spTgt spid="509">
                                            <p:txEl>
                                              <p:pRg end="3" st="3"/>
                                            </p:txEl>
                                          </p:spTgt>
                                        </p:tgtEl>
                                        <p:attrNameLst>
                                          <p:attrName>ppt_w</p:attrName>
                                        </p:attrNameLst>
                                      </p:cBhvr>
                                      <p:tavLst>
                                        <p:tav fmla="" tm="0">
                                          <p:val>
                                            <p:strVal val="0"/>
                                          </p:val>
                                        </p:tav>
                                        <p:tav fmla="" tm="100000">
                                          <p:val>
                                            <p:strVal val="#ppt_w"/>
                                          </p:val>
                                        </p:tav>
                                      </p:tavLst>
                                    </p:anim>
                                    <p:anim calcmode="lin" valueType="num">
                                      <p:cBhvr additive="base">
                                        <p:cTn dur="500"/>
                                        <p:tgtEl>
                                          <p:spTgt spid="509">
                                            <p:txEl>
                                              <p:pRg end="3" st="3"/>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509">
                                            <p:txEl>
                                              <p:pRg end="4" st="4"/>
                                            </p:txEl>
                                          </p:spTgt>
                                        </p:tgtEl>
                                        <p:attrNameLst>
                                          <p:attrName>style.visibility</p:attrName>
                                        </p:attrNameLst>
                                      </p:cBhvr>
                                      <p:to>
                                        <p:strVal val="visible"/>
                                      </p:to>
                                    </p:set>
                                    <p:anim calcmode="lin" valueType="num">
                                      <p:cBhvr additive="base">
                                        <p:cTn dur="500"/>
                                        <p:tgtEl>
                                          <p:spTgt spid="509">
                                            <p:txEl>
                                              <p:pRg end="4" st="4"/>
                                            </p:txEl>
                                          </p:spTgt>
                                        </p:tgtEl>
                                        <p:attrNameLst>
                                          <p:attrName>ppt_w</p:attrName>
                                        </p:attrNameLst>
                                      </p:cBhvr>
                                      <p:tavLst>
                                        <p:tav fmla="" tm="0">
                                          <p:val>
                                            <p:strVal val="0"/>
                                          </p:val>
                                        </p:tav>
                                        <p:tav fmla="" tm="100000">
                                          <p:val>
                                            <p:strVal val="#ppt_w"/>
                                          </p:val>
                                        </p:tav>
                                      </p:tavLst>
                                    </p:anim>
                                    <p:anim calcmode="lin" valueType="num">
                                      <p:cBhvr additive="base">
                                        <p:cTn dur="500"/>
                                        <p:tgtEl>
                                          <p:spTgt spid="509">
                                            <p:txEl>
                                              <p:pRg end="4" st="4"/>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509">
                                            <p:txEl>
                                              <p:pRg end="5" st="5"/>
                                            </p:txEl>
                                          </p:spTgt>
                                        </p:tgtEl>
                                        <p:attrNameLst>
                                          <p:attrName>style.visibility</p:attrName>
                                        </p:attrNameLst>
                                      </p:cBhvr>
                                      <p:to>
                                        <p:strVal val="visible"/>
                                      </p:to>
                                    </p:set>
                                    <p:anim calcmode="lin" valueType="num">
                                      <p:cBhvr additive="base">
                                        <p:cTn dur="500"/>
                                        <p:tgtEl>
                                          <p:spTgt spid="509">
                                            <p:txEl>
                                              <p:pRg end="5" st="5"/>
                                            </p:txEl>
                                          </p:spTgt>
                                        </p:tgtEl>
                                        <p:attrNameLst>
                                          <p:attrName>ppt_w</p:attrName>
                                        </p:attrNameLst>
                                      </p:cBhvr>
                                      <p:tavLst>
                                        <p:tav fmla="" tm="0">
                                          <p:val>
                                            <p:strVal val="0"/>
                                          </p:val>
                                        </p:tav>
                                        <p:tav fmla="" tm="100000">
                                          <p:val>
                                            <p:strVal val="#ppt_w"/>
                                          </p:val>
                                        </p:tav>
                                      </p:tavLst>
                                    </p:anim>
                                    <p:anim calcmode="lin" valueType="num">
                                      <p:cBhvr additive="base">
                                        <p:cTn dur="500"/>
                                        <p:tgtEl>
                                          <p:spTgt spid="509">
                                            <p:txEl>
                                              <p:pRg end="5" st="5"/>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509">
                                            <p:txEl>
                                              <p:pRg end="6" st="6"/>
                                            </p:txEl>
                                          </p:spTgt>
                                        </p:tgtEl>
                                        <p:attrNameLst>
                                          <p:attrName>style.visibility</p:attrName>
                                        </p:attrNameLst>
                                      </p:cBhvr>
                                      <p:to>
                                        <p:strVal val="visible"/>
                                      </p:to>
                                    </p:set>
                                    <p:anim calcmode="lin" valueType="num">
                                      <p:cBhvr additive="base">
                                        <p:cTn dur="500"/>
                                        <p:tgtEl>
                                          <p:spTgt spid="509">
                                            <p:txEl>
                                              <p:pRg end="6" st="6"/>
                                            </p:txEl>
                                          </p:spTgt>
                                        </p:tgtEl>
                                        <p:attrNameLst>
                                          <p:attrName>ppt_w</p:attrName>
                                        </p:attrNameLst>
                                      </p:cBhvr>
                                      <p:tavLst>
                                        <p:tav fmla="" tm="0">
                                          <p:val>
                                            <p:strVal val="0"/>
                                          </p:val>
                                        </p:tav>
                                        <p:tav fmla="" tm="100000">
                                          <p:val>
                                            <p:strVal val="#ppt_w"/>
                                          </p:val>
                                        </p:tav>
                                      </p:tavLst>
                                    </p:anim>
                                    <p:anim calcmode="lin" valueType="num">
                                      <p:cBhvr additive="base">
                                        <p:cTn dur="500"/>
                                        <p:tgtEl>
                                          <p:spTgt spid="509">
                                            <p:txEl>
                                              <p:pRg end="6" st="6"/>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509">
                                            <p:txEl>
                                              <p:pRg end="7" st="7"/>
                                            </p:txEl>
                                          </p:spTgt>
                                        </p:tgtEl>
                                        <p:attrNameLst>
                                          <p:attrName>style.visibility</p:attrName>
                                        </p:attrNameLst>
                                      </p:cBhvr>
                                      <p:to>
                                        <p:strVal val="visible"/>
                                      </p:to>
                                    </p:set>
                                    <p:anim calcmode="lin" valueType="num">
                                      <p:cBhvr additive="base">
                                        <p:cTn dur="500"/>
                                        <p:tgtEl>
                                          <p:spTgt spid="509">
                                            <p:txEl>
                                              <p:pRg end="7" st="7"/>
                                            </p:txEl>
                                          </p:spTgt>
                                        </p:tgtEl>
                                        <p:attrNameLst>
                                          <p:attrName>ppt_w</p:attrName>
                                        </p:attrNameLst>
                                      </p:cBhvr>
                                      <p:tavLst>
                                        <p:tav fmla="" tm="0">
                                          <p:val>
                                            <p:strVal val="0"/>
                                          </p:val>
                                        </p:tav>
                                        <p:tav fmla="" tm="100000">
                                          <p:val>
                                            <p:strVal val="#ppt_w"/>
                                          </p:val>
                                        </p:tav>
                                      </p:tavLst>
                                    </p:anim>
                                    <p:anim calcmode="lin" valueType="num">
                                      <p:cBhvr additive="base">
                                        <p:cTn dur="500"/>
                                        <p:tgtEl>
                                          <p:spTgt spid="509">
                                            <p:txEl>
                                              <p:pRg end="7" st="7"/>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509">
                                            <p:txEl>
                                              <p:pRg end="8" st="8"/>
                                            </p:txEl>
                                          </p:spTgt>
                                        </p:tgtEl>
                                        <p:attrNameLst>
                                          <p:attrName>style.visibility</p:attrName>
                                        </p:attrNameLst>
                                      </p:cBhvr>
                                      <p:to>
                                        <p:strVal val="visible"/>
                                      </p:to>
                                    </p:set>
                                    <p:anim calcmode="lin" valueType="num">
                                      <p:cBhvr additive="base">
                                        <p:cTn dur="500"/>
                                        <p:tgtEl>
                                          <p:spTgt spid="509">
                                            <p:txEl>
                                              <p:pRg end="8" st="8"/>
                                            </p:txEl>
                                          </p:spTgt>
                                        </p:tgtEl>
                                        <p:attrNameLst>
                                          <p:attrName>ppt_w</p:attrName>
                                        </p:attrNameLst>
                                      </p:cBhvr>
                                      <p:tavLst>
                                        <p:tav fmla="" tm="0">
                                          <p:val>
                                            <p:strVal val="0"/>
                                          </p:val>
                                        </p:tav>
                                        <p:tav fmla="" tm="100000">
                                          <p:val>
                                            <p:strVal val="#ppt_w"/>
                                          </p:val>
                                        </p:tav>
                                      </p:tavLst>
                                    </p:anim>
                                    <p:anim calcmode="lin" valueType="num">
                                      <p:cBhvr additive="base">
                                        <p:cTn dur="500"/>
                                        <p:tgtEl>
                                          <p:spTgt spid="509">
                                            <p:txEl>
                                              <p:pRg end="8" st="8"/>
                                            </p:txEl>
                                          </p:spTgt>
                                        </p:tgtEl>
                                        <p:attrNameLst>
                                          <p:attrName>ppt_h</p:attrName>
                                        </p:attrNameLst>
                                      </p:cBhvr>
                                      <p:tavLst>
                                        <p:tav fmla="" tm="0">
                                          <p:val>
                                            <p:strVal val="0"/>
                                          </p:val>
                                        </p:tav>
                                        <p:tav fmla="" tm="100000">
                                          <p:val>
                                            <p:strVal val="#ppt_h"/>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4" name="Shape 144"/>
        <p:cNvGrpSpPr/>
        <p:nvPr/>
      </p:nvGrpSpPr>
      <p:grpSpPr>
        <a:xfrm>
          <a:off x="0" y="0"/>
          <a:ext cx="0" cy="0"/>
          <a:chOff x="0" y="0"/>
          <a:chExt cx="0" cy="0"/>
        </a:xfrm>
      </p:grpSpPr>
      <p:sp>
        <p:nvSpPr>
          <p:cNvPr id="145" name="Google Shape;145;p19"/>
          <p:cNvSpPr/>
          <p:nvPr>
            <p:ph type="title"/>
          </p:nvPr>
        </p:nvSpPr>
        <p:spPr>
          <a:xfrm>
            <a:off x="762000" y="762000"/>
            <a:ext cx="7924800" cy="1143000"/>
          </a:xfrm>
          <a:prstGeom prst="roundRect">
            <a:avLst>
              <a:gd fmla="val 16667" name="adj"/>
            </a:avLst>
          </a:prstGeom>
          <a:noFill/>
          <a:ln>
            <a:noFill/>
          </a:ln>
        </p:spPr>
        <p:txBody>
          <a:bodyPr anchorCtr="0" anchor="b" bIns="45700" lIns="91425" spcFirstLastPara="1" rIns="91425" wrap="square" tIns="45700">
            <a:noAutofit/>
          </a:bodyPr>
          <a:lstStyle/>
          <a:p>
            <a:pPr indent="0" lvl="0" marL="0" rtl="0" algn="l">
              <a:lnSpc>
                <a:spcPct val="90000"/>
              </a:lnSpc>
              <a:spcBef>
                <a:spcPts val="0"/>
              </a:spcBef>
              <a:spcAft>
                <a:spcPts val="0"/>
              </a:spcAft>
              <a:buClr>
                <a:schemeClr val="dk2"/>
              </a:buClr>
              <a:buSzPts val="3600"/>
              <a:buFont typeface="Arial"/>
              <a:buNone/>
            </a:pPr>
            <a:r>
              <a:rPr b="1" i="0" lang="en-US" sz="3600" u="none">
                <a:solidFill>
                  <a:schemeClr val="dk2"/>
                </a:solidFill>
                <a:latin typeface="Arial"/>
                <a:ea typeface="Arial"/>
                <a:cs typeface="Arial"/>
                <a:sym typeface="Arial"/>
              </a:rPr>
              <a:t>MAKSUD RAMADAN</a:t>
            </a:r>
            <a:endParaRPr/>
          </a:p>
        </p:txBody>
      </p:sp>
      <p:sp>
        <p:nvSpPr>
          <p:cNvPr id="146" name="Google Shape;146;p19"/>
          <p:cNvSpPr txBox="1"/>
          <p:nvPr>
            <p:ph idx="1" type="body"/>
          </p:nvPr>
        </p:nvSpPr>
        <p:spPr>
          <a:xfrm>
            <a:off x="838200" y="2362200"/>
            <a:ext cx="7692900" cy="3724200"/>
          </a:xfrm>
          <a:prstGeom prst="rect">
            <a:avLst/>
          </a:prstGeom>
          <a:noFill/>
          <a:ln>
            <a:noFill/>
          </a:ln>
        </p:spPr>
        <p:txBody>
          <a:bodyPr anchorCtr="0" anchor="t" bIns="45700" lIns="91425" spcFirstLastPara="1" rIns="91425" wrap="square" tIns="45700">
            <a:noAutofit/>
          </a:bodyPr>
          <a:lstStyle/>
          <a:p>
            <a:pPr indent="-342900" lvl="0" marL="342900" marR="0" rtl="0" algn="just">
              <a:lnSpc>
                <a:spcPct val="100000"/>
              </a:lnSpc>
              <a:spcBef>
                <a:spcPts val="0"/>
              </a:spcBef>
              <a:spcAft>
                <a:spcPts val="0"/>
              </a:spcAft>
              <a:buClr>
                <a:schemeClr val="dk1"/>
              </a:buClr>
              <a:buSzPts val="1800"/>
              <a:buFont typeface="Noto Sans Symbols"/>
              <a:buChar char="●"/>
            </a:pPr>
            <a:r>
              <a:rPr b="0" i="0" lang="en-US" sz="2400" u="none">
                <a:solidFill>
                  <a:schemeClr val="dk1"/>
                </a:solidFill>
                <a:latin typeface="Arial"/>
                <a:ea typeface="Arial"/>
                <a:cs typeface="Arial"/>
                <a:sym typeface="Arial"/>
              </a:rPr>
              <a:t>MAKNA RAMADHAN</a:t>
            </a:r>
            <a:endParaRPr/>
          </a:p>
          <a:p>
            <a:pPr indent="-342900" lvl="0" marL="342900" marR="0" rtl="0" algn="just">
              <a:lnSpc>
                <a:spcPct val="100000"/>
              </a:lnSpc>
              <a:spcBef>
                <a:spcPts val="560"/>
              </a:spcBef>
              <a:spcAft>
                <a:spcPts val="0"/>
              </a:spcAft>
              <a:buClr>
                <a:schemeClr val="dk1"/>
              </a:buClr>
              <a:buSzPts val="1800"/>
              <a:buFont typeface="Noto Sans Symbols"/>
              <a:buChar char="●"/>
            </a:pPr>
            <a:r>
              <a:rPr b="0" i="0" lang="en-US" sz="2400" u="none">
                <a:solidFill>
                  <a:schemeClr val="dk1"/>
                </a:solidFill>
                <a:latin typeface="Arial"/>
                <a:ea typeface="Arial"/>
                <a:cs typeface="Arial"/>
                <a:sym typeface="Arial"/>
              </a:rPr>
              <a:t>Ramadhan membawa maksud panas yang sangat terik. Dinamakan demikian kerana pada bulan tersebut di tanah Arab kebiasaanya cuaca adalah panas, terik dan kering. Maka makna panas tersebut  diharapkan dapat membakar segala kekotoran dosa orang yang berpuasa dan yang menghidupkan ibadah di sepanjang bulan Ramadan</a:t>
            </a:r>
            <a:r>
              <a:rPr b="0" i="0" lang="en-US" sz="2800" u="none">
                <a:solidFill>
                  <a:schemeClr val="dk1"/>
                </a:solidFill>
                <a:latin typeface="Arial"/>
                <a:ea typeface="Arial"/>
                <a:cs typeface="Arial"/>
                <a:sym typeface="Arial"/>
              </a:rPr>
              <a:t>.</a:t>
            </a:r>
            <a:endParaRPr/>
          </a:p>
          <a:p>
            <a:pPr indent="-209550" lvl="0" marL="342900" marR="0" rtl="0" algn="l">
              <a:spcBef>
                <a:spcPts val="560"/>
              </a:spcBef>
              <a:spcAft>
                <a:spcPts val="0"/>
              </a:spcAft>
              <a:buClr>
                <a:schemeClr val="dk1"/>
              </a:buClr>
              <a:buSzPts val="2100"/>
              <a:buFont typeface="Noto Sans Symbols"/>
              <a:buNone/>
            </a:pPr>
            <a:r>
              <a:t/>
            </a:r>
            <a:endParaRPr b="0" i="0" sz="2800" u="none">
              <a:solidFill>
                <a:schemeClr val="dk1"/>
              </a:solidFill>
              <a:latin typeface="Arial"/>
              <a:ea typeface="Arial"/>
              <a:cs typeface="Arial"/>
              <a:sym typeface="Arial"/>
            </a:endParaRPr>
          </a:p>
        </p:txBody>
      </p:sp>
      <p:sp>
        <p:nvSpPr>
          <p:cNvPr id="147" name="Google Shape;147;p19"/>
          <p:cNvSpPr txBox="1"/>
          <p:nvPr/>
        </p:nvSpPr>
        <p:spPr>
          <a:xfrm>
            <a:off x="5791200" y="6248400"/>
            <a:ext cx="2897100" cy="474600"/>
          </a:xfrm>
          <a:prstGeom prst="rect">
            <a:avLst/>
          </a:prstGeom>
          <a:noFill/>
          <a:ln>
            <a:noFill/>
          </a:ln>
        </p:spPr>
        <p:txBody>
          <a:bodyPr anchorCtr="0" anchor="b"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400"/>
              <a:buFont typeface="Arial"/>
              <a:buNone/>
            </a:pPr>
            <a:r>
              <a:rPr b="0" i="0" lang="en-US" sz="1400" u="none">
                <a:solidFill>
                  <a:schemeClr val="dk1"/>
                </a:solidFill>
                <a:latin typeface="Arial"/>
                <a:ea typeface="Arial"/>
                <a:cs typeface="Arial"/>
                <a:sym typeface="Arial"/>
              </a:rPr>
              <a:t>KLUSTER AL-QURAN, AL-SUNNAH DAN PENDIDIKAN ISLAM</a:t>
            </a:r>
            <a:endParaRPr/>
          </a:p>
        </p:txBody>
      </p:sp>
    </p:spTree>
  </p:cSld>
  <p:clrMapOvr>
    <a:masterClrMapping/>
  </p:clrMapOvr>
</p:sld>
</file>

<file path=ppt/slides/slide6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14" name="Shape 514"/>
        <p:cNvGrpSpPr/>
        <p:nvPr/>
      </p:nvGrpSpPr>
      <p:grpSpPr>
        <a:xfrm>
          <a:off x="0" y="0"/>
          <a:ext cx="0" cy="0"/>
          <a:chOff x="0" y="0"/>
          <a:chExt cx="0" cy="0"/>
        </a:xfrm>
      </p:grpSpPr>
      <p:sp>
        <p:nvSpPr>
          <p:cNvPr id="515" name="Google Shape;515;p73"/>
          <p:cNvSpPr/>
          <p:nvPr>
            <p:ph type="title"/>
          </p:nvPr>
        </p:nvSpPr>
        <p:spPr>
          <a:xfrm>
            <a:off x="762000" y="762000"/>
            <a:ext cx="7924800" cy="1143000"/>
          </a:xfrm>
          <a:prstGeom prst="roundRect">
            <a:avLst>
              <a:gd fmla="val 16667" name="adj"/>
            </a:avLst>
          </a:prstGeom>
          <a:noFill/>
          <a:ln>
            <a:noFill/>
          </a:ln>
        </p:spPr>
        <p:txBody>
          <a:bodyPr anchorCtr="0" anchor="b" bIns="45700" lIns="91425" spcFirstLastPara="1" rIns="91425" wrap="square" tIns="45700">
            <a:noAutofit/>
          </a:bodyPr>
          <a:lstStyle/>
          <a:p>
            <a:pPr indent="0" lvl="0" marL="0" rtl="0" algn="l">
              <a:lnSpc>
                <a:spcPct val="90000"/>
              </a:lnSpc>
              <a:spcBef>
                <a:spcPts val="0"/>
              </a:spcBef>
              <a:spcAft>
                <a:spcPts val="0"/>
              </a:spcAft>
              <a:buClr>
                <a:schemeClr val="dk2"/>
              </a:buClr>
              <a:buSzPts val="3600"/>
              <a:buFont typeface="Arial"/>
              <a:buNone/>
            </a:pPr>
            <a:r>
              <a:rPr b="1" i="0" lang="en-US" sz="3600" u="none">
                <a:solidFill>
                  <a:schemeClr val="dk2"/>
                </a:solidFill>
                <a:latin typeface="Arial"/>
                <a:ea typeface="Arial"/>
                <a:cs typeface="Arial"/>
                <a:sym typeface="Arial"/>
              </a:rPr>
              <a:t>Hukum Dan Alasan</a:t>
            </a:r>
            <a:endParaRPr/>
          </a:p>
        </p:txBody>
      </p:sp>
      <p:sp>
        <p:nvSpPr>
          <p:cNvPr id="516" name="Google Shape;516;p73"/>
          <p:cNvSpPr txBox="1"/>
          <p:nvPr>
            <p:ph idx="1" type="body"/>
          </p:nvPr>
        </p:nvSpPr>
        <p:spPr>
          <a:xfrm>
            <a:off x="838200" y="2362200"/>
            <a:ext cx="7692900" cy="3724200"/>
          </a:xfrm>
          <a:prstGeom prst="rect">
            <a:avLst/>
          </a:prstGeom>
          <a:noFill/>
          <a:ln>
            <a:noFill/>
          </a:ln>
        </p:spPr>
        <p:txBody>
          <a:bodyPr anchorCtr="0" anchor="t" bIns="45700" lIns="91425" spcFirstLastPara="1" rIns="91425" wrap="square" tIns="45700">
            <a:noAutofit/>
          </a:bodyPr>
          <a:lstStyle/>
          <a:p>
            <a:pPr indent="-342900" lvl="0" marL="342900" rtl="0" algn="l">
              <a:lnSpc>
                <a:spcPct val="90000"/>
              </a:lnSpc>
              <a:spcBef>
                <a:spcPts val="0"/>
              </a:spcBef>
              <a:spcAft>
                <a:spcPts val="0"/>
              </a:spcAft>
              <a:buClr>
                <a:schemeClr val="dk1"/>
              </a:buClr>
              <a:buSzPts val="1500"/>
              <a:buFont typeface="Noto Sans Symbols"/>
              <a:buChar char="●"/>
            </a:pPr>
            <a:r>
              <a:rPr b="1" i="0" lang="en-US" sz="2000" u="none">
                <a:solidFill>
                  <a:schemeClr val="dk1"/>
                </a:solidFill>
                <a:latin typeface="Arial"/>
                <a:ea typeface="Arial"/>
                <a:cs typeface="Arial"/>
                <a:sym typeface="Arial"/>
              </a:rPr>
              <a:t>Pendapat Kedua</a:t>
            </a:r>
            <a:endParaRPr/>
          </a:p>
          <a:p>
            <a:pPr indent="-247650" lvl="0" marL="342900" rtl="0" algn="l">
              <a:lnSpc>
                <a:spcPct val="90000"/>
              </a:lnSpc>
              <a:spcBef>
                <a:spcPts val="400"/>
              </a:spcBef>
              <a:spcAft>
                <a:spcPts val="0"/>
              </a:spcAft>
              <a:buClr>
                <a:schemeClr val="dk1"/>
              </a:buClr>
              <a:buSzPts val="1500"/>
              <a:buFont typeface="Noto Sans Symbols"/>
              <a:buNone/>
            </a:pPr>
            <a:r>
              <a:t/>
            </a:r>
            <a:endParaRPr b="1" i="0" sz="2000" u="none">
              <a:solidFill>
                <a:schemeClr val="dk1"/>
              </a:solidFill>
              <a:latin typeface="Arial"/>
              <a:ea typeface="Arial"/>
              <a:cs typeface="Arial"/>
              <a:sym typeface="Arial"/>
            </a:endParaRPr>
          </a:p>
          <a:p>
            <a:pPr indent="-342900" lvl="0" marL="342900" rtl="0" algn="l">
              <a:lnSpc>
                <a:spcPct val="90000"/>
              </a:lnSpc>
              <a:spcBef>
                <a:spcPts val="400"/>
              </a:spcBef>
              <a:spcAft>
                <a:spcPts val="0"/>
              </a:spcAft>
              <a:buClr>
                <a:schemeClr val="dk1"/>
              </a:buClr>
              <a:buSzPts val="1500"/>
              <a:buFont typeface="Noto Sans Symbols"/>
              <a:buChar char="●"/>
            </a:pPr>
            <a:r>
              <a:rPr b="1" i="0" lang="en-US" sz="2000" u="none">
                <a:solidFill>
                  <a:schemeClr val="dk1"/>
                </a:solidFill>
                <a:latin typeface="Arial"/>
                <a:ea typeface="Arial"/>
                <a:cs typeface="Arial"/>
                <a:sym typeface="Arial"/>
              </a:rPr>
              <a:t>Tidak Membatalkan Puasa</a:t>
            </a:r>
            <a:endParaRPr/>
          </a:p>
          <a:p>
            <a:pPr indent="-342900" lvl="0" marL="342900" rtl="0" algn="l">
              <a:lnSpc>
                <a:spcPct val="90000"/>
              </a:lnSpc>
              <a:spcBef>
                <a:spcPts val="400"/>
              </a:spcBef>
              <a:spcAft>
                <a:spcPts val="0"/>
              </a:spcAft>
              <a:buSzPts val="1500"/>
              <a:buNone/>
            </a:pPr>
            <a:r>
              <a:t/>
            </a:r>
            <a:endParaRPr b="1" i="0" sz="2000" u="none">
              <a:solidFill>
                <a:schemeClr val="dk1"/>
              </a:solidFill>
              <a:latin typeface="Arial"/>
              <a:ea typeface="Arial"/>
              <a:cs typeface="Arial"/>
              <a:sym typeface="Arial"/>
            </a:endParaRPr>
          </a:p>
          <a:p>
            <a:pPr indent="-342900" lvl="0" marL="342900" rtl="0" algn="l">
              <a:lnSpc>
                <a:spcPct val="90000"/>
              </a:lnSpc>
              <a:spcBef>
                <a:spcPts val="400"/>
              </a:spcBef>
              <a:spcAft>
                <a:spcPts val="0"/>
              </a:spcAft>
              <a:buClr>
                <a:schemeClr val="dk1"/>
              </a:buClr>
              <a:buSzPts val="1500"/>
              <a:buFont typeface="Noto Sans Symbols"/>
              <a:buChar char="●"/>
            </a:pPr>
            <a:r>
              <a:rPr b="1" i="0" lang="en-US" sz="2000" u="none">
                <a:solidFill>
                  <a:schemeClr val="dk1"/>
                </a:solidFill>
                <a:latin typeface="Arial"/>
                <a:ea typeface="Arial"/>
                <a:cs typeface="Arial"/>
                <a:sym typeface="Arial"/>
              </a:rPr>
              <a:t>Jika Tidak Disertai Dengan Glukosa Dan Lain-lain Makanan</a:t>
            </a:r>
            <a:endParaRPr/>
          </a:p>
          <a:p>
            <a:pPr indent="-342900" lvl="0" marL="342900" rtl="0" algn="l">
              <a:lnSpc>
                <a:spcPct val="90000"/>
              </a:lnSpc>
              <a:spcBef>
                <a:spcPts val="400"/>
              </a:spcBef>
              <a:spcAft>
                <a:spcPts val="0"/>
              </a:spcAft>
              <a:buClr>
                <a:schemeClr val="dk1"/>
              </a:buClr>
              <a:buSzPts val="1500"/>
              <a:buFont typeface="Noto Sans Symbols"/>
              <a:buChar char="●"/>
            </a:pPr>
            <a:r>
              <a:rPr b="1" i="0" lang="en-US" sz="2000" u="none">
                <a:solidFill>
                  <a:schemeClr val="dk1"/>
                </a:solidFill>
                <a:latin typeface="Arial"/>
                <a:ea typeface="Arial"/>
                <a:cs typeface="Arial"/>
                <a:sym typeface="Arial"/>
              </a:rPr>
              <a:t>Mencuci Buang Pinggang Tidak Lebih Daripada Suntikan</a:t>
            </a:r>
            <a:endParaRPr/>
          </a:p>
          <a:p>
            <a:pPr indent="-342900" lvl="0" marL="342900" rtl="0" algn="l">
              <a:lnSpc>
                <a:spcPct val="90000"/>
              </a:lnSpc>
              <a:spcBef>
                <a:spcPts val="400"/>
              </a:spcBef>
              <a:spcAft>
                <a:spcPts val="0"/>
              </a:spcAft>
              <a:buClr>
                <a:schemeClr val="dk1"/>
              </a:buClr>
              <a:buSzPts val="1500"/>
              <a:buFont typeface="Noto Sans Symbols"/>
              <a:buChar char="●"/>
            </a:pPr>
            <a:r>
              <a:rPr b="1" i="0" lang="en-US" sz="2000" u="none">
                <a:solidFill>
                  <a:schemeClr val="dk1"/>
                </a:solidFill>
                <a:latin typeface="Arial"/>
                <a:ea typeface="Arial"/>
                <a:cs typeface="Arial"/>
                <a:sym typeface="Arial"/>
              </a:rPr>
              <a:t>Suntikan Bukan Makanan Dan Minuman</a:t>
            </a:r>
            <a:endParaRPr/>
          </a:p>
          <a:p>
            <a:pPr indent="-342900" lvl="0" marL="342900" rtl="0" algn="l">
              <a:lnSpc>
                <a:spcPct val="90000"/>
              </a:lnSpc>
              <a:spcBef>
                <a:spcPts val="400"/>
              </a:spcBef>
              <a:spcAft>
                <a:spcPts val="0"/>
              </a:spcAft>
              <a:buClr>
                <a:schemeClr val="dk1"/>
              </a:buClr>
              <a:buSzPts val="1500"/>
              <a:buFont typeface="Noto Sans Symbols"/>
              <a:buChar char="●"/>
            </a:pPr>
            <a:r>
              <a:rPr b="1" i="0" lang="en-US" sz="2000" u="none">
                <a:solidFill>
                  <a:schemeClr val="dk1"/>
                </a:solidFill>
                <a:latin typeface="Arial"/>
                <a:ea typeface="Arial"/>
                <a:cs typeface="Arial"/>
                <a:sym typeface="Arial"/>
              </a:rPr>
              <a:t>Membersih Darah Tidak Termasuk Ke Dalam Perkara  Membatalkan Puasa.</a:t>
            </a:r>
            <a:endParaRPr/>
          </a:p>
        </p:txBody>
      </p:sp>
      <p:sp>
        <p:nvSpPr>
          <p:cNvPr id="517" name="Google Shape;517;p73"/>
          <p:cNvSpPr txBox="1"/>
          <p:nvPr/>
        </p:nvSpPr>
        <p:spPr>
          <a:xfrm>
            <a:off x="5791200" y="6248400"/>
            <a:ext cx="2897100" cy="474600"/>
          </a:xfrm>
          <a:prstGeom prst="rect">
            <a:avLst/>
          </a:prstGeom>
          <a:noFill/>
          <a:ln>
            <a:noFill/>
          </a:ln>
        </p:spPr>
        <p:txBody>
          <a:bodyPr anchorCtr="0" anchor="b"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400"/>
              <a:buFont typeface="Arial"/>
              <a:buNone/>
            </a:pPr>
            <a:r>
              <a:rPr b="0" i="0" lang="en-US" sz="1400" u="none">
                <a:solidFill>
                  <a:schemeClr val="dk1"/>
                </a:solidFill>
                <a:latin typeface="Arial"/>
                <a:ea typeface="Arial"/>
                <a:cs typeface="Arial"/>
                <a:sym typeface="Arial"/>
              </a:rPr>
              <a:t>KLUSTER AL-QURAN, AL-SUNNAH DAN PENDIDIKAN ISLAM</a:t>
            </a:r>
            <a:endParaRPr/>
          </a:p>
        </p:txBody>
      </p:sp>
    </p:spTree>
  </p:cSld>
  <p:clrMapOvr>
    <a:masterClrMapping/>
  </p:clrMapOvr>
  <p:transition spd="slow">
    <p:wedg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515"/>
                                        </p:tgtEl>
                                        <p:attrNameLst>
                                          <p:attrName>style.visibility</p:attrName>
                                        </p:attrNameLst>
                                      </p:cBhvr>
                                      <p:to>
                                        <p:strVal val="visible"/>
                                      </p:to>
                                    </p:set>
                                    <p:animEffect filter="fade" transition="in">
                                      <p:cBhvr>
                                        <p:cTn dur="1230"/>
                                        <p:tgtEl>
                                          <p:spTgt spid="51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516">
                                            <p:txEl>
                                              <p:pRg end="0" st="0"/>
                                            </p:txEl>
                                          </p:spTgt>
                                        </p:tgtEl>
                                        <p:attrNameLst>
                                          <p:attrName>style.visibility</p:attrName>
                                        </p:attrNameLst>
                                      </p:cBhvr>
                                      <p:to>
                                        <p:strVal val="visible"/>
                                      </p:to>
                                    </p:set>
                                    <p:anim calcmode="lin" valueType="num">
                                      <p:cBhvr additive="base">
                                        <p:cTn dur="500"/>
                                        <p:tgtEl>
                                          <p:spTgt spid="516">
                                            <p:txEl>
                                              <p:pRg end="0" st="0"/>
                                            </p:txEl>
                                          </p:spTgt>
                                        </p:tgtEl>
                                        <p:attrNameLst>
                                          <p:attrName>ppt_w</p:attrName>
                                        </p:attrNameLst>
                                      </p:cBhvr>
                                      <p:tavLst>
                                        <p:tav fmla="" tm="0">
                                          <p:val>
                                            <p:strVal val="0"/>
                                          </p:val>
                                        </p:tav>
                                        <p:tav fmla="" tm="100000">
                                          <p:val>
                                            <p:strVal val="#ppt_w"/>
                                          </p:val>
                                        </p:tav>
                                      </p:tavLst>
                                    </p:anim>
                                    <p:anim calcmode="lin" valueType="num">
                                      <p:cBhvr additive="base">
                                        <p:cTn dur="500"/>
                                        <p:tgtEl>
                                          <p:spTgt spid="516">
                                            <p:txEl>
                                              <p:pRg end="0" st="0"/>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516">
                                            <p:txEl>
                                              <p:pRg end="1" st="1"/>
                                            </p:txEl>
                                          </p:spTgt>
                                        </p:tgtEl>
                                        <p:attrNameLst>
                                          <p:attrName>style.visibility</p:attrName>
                                        </p:attrNameLst>
                                      </p:cBhvr>
                                      <p:to>
                                        <p:strVal val="visible"/>
                                      </p:to>
                                    </p:set>
                                    <p:anim calcmode="lin" valueType="num">
                                      <p:cBhvr additive="base">
                                        <p:cTn dur="500"/>
                                        <p:tgtEl>
                                          <p:spTgt spid="516">
                                            <p:txEl>
                                              <p:pRg end="1" st="1"/>
                                            </p:txEl>
                                          </p:spTgt>
                                        </p:tgtEl>
                                        <p:attrNameLst>
                                          <p:attrName>ppt_w</p:attrName>
                                        </p:attrNameLst>
                                      </p:cBhvr>
                                      <p:tavLst>
                                        <p:tav fmla="" tm="0">
                                          <p:val>
                                            <p:strVal val="0"/>
                                          </p:val>
                                        </p:tav>
                                        <p:tav fmla="" tm="100000">
                                          <p:val>
                                            <p:strVal val="#ppt_w"/>
                                          </p:val>
                                        </p:tav>
                                      </p:tavLst>
                                    </p:anim>
                                    <p:anim calcmode="lin" valueType="num">
                                      <p:cBhvr additive="base">
                                        <p:cTn dur="500"/>
                                        <p:tgtEl>
                                          <p:spTgt spid="516">
                                            <p:txEl>
                                              <p:pRg end="1" st="1"/>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516">
                                            <p:txEl>
                                              <p:pRg end="2" st="2"/>
                                            </p:txEl>
                                          </p:spTgt>
                                        </p:tgtEl>
                                        <p:attrNameLst>
                                          <p:attrName>style.visibility</p:attrName>
                                        </p:attrNameLst>
                                      </p:cBhvr>
                                      <p:to>
                                        <p:strVal val="visible"/>
                                      </p:to>
                                    </p:set>
                                    <p:anim calcmode="lin" valueType="num">
                                      <p:cBhvr additive="base">
                                        <p:cTn dur="500"/>
                                        <p:tgtEl>
                                          <p:spTgt spid="516">
                                            <p:txEl>
                                              <p:pRg end="2" st="2"/>
                                            </p:txEl>
                                          </p:spTgt>
                                        </p:tgtEl>
                                        <p:attrNameLst>
                                          <p:attrName>ppt_w</p:attrName>
                                        </p:attrNameLst>
                                      </p:cBhvr>
                                      <p:tavLst>
                                        <p:tav fmla="" tm="0">
                                          <p:val>
                                            <p:strVal val="0"/>
                                          </p:val>
                                        </p:tav>
                                        <p:tav fmla="" tm="100000">
                                          <p:val>
                                            <p:strVal val="#ppt_w"/>
                                          </p:val>
                                        </p:tav>
                                      </p:tavLst>
                                    </p:anim>
                                    <p:anim calcmode="lin" valueType="num">
                                      <p:cBhvr additive="base">
                                        <p:cTn dur="500"/>
                                        <p:tgtEl>
                                          <p:spTgt spid="516">
                                            <p:txEl>
                                              <p:pRg end="2" st="2"/>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516">
                                            <p:txEl>
                                              <p:pRg end="3" st="3"/>
                                            </p:txEl>
                                          </p:spTgt>
                                        </p:tgtEl>
                                        <p:attrNameLst>
                                          <p:attrName>style.visibility</p:attrName>
                                        </p:attrNameLst>
                                      </p:cBhvr>
                                      <p:to>
                                        <p:strVal val="visible"/>
                                      </p:to>
                                    </p:set>
                                    <p:anim calcmode="lin" valueType="num">
                                      <p:cBhvr additive="base">
                                        <p:cTn dur="500"/>
                                        <p:tgtEl>
                                          <p:spTgt spid="516">
                                            <p:txEl>
                                              <p:pRg end="3" st="3"/>
                                            </p:txEl>
                                          </p:spTgt>
                                        </p:tgtEl>
                                        <p:attrNameLst>
                                          <p:attrName>ppt_w</p:attrName>
                                        </p:attrNameLst>
                                      </p:cBhvr>
                                      <p:tavLst>
                                        <p:tav fmla="" tm="0">
                                          <p:val>
                                            <p:strVal val="0"/>
                                          </p:val>
                                        </p:tav>
                                        <p:tav fmla="" tm="100000">
                                          <p:val>
                                            <p:strVal val="#ppt_w"/>
                                          </p:val>
                                        </p:tav>
                                      </p:tavLst>
                                    </p:anim>
                                    <p:anim calcmode="lin" valueType="num">
                                      <p:cBhvr additive="base">
                                        <p:cTn dur="500"/>
                                        <p:tgtEl>
                                          <p:spTgt spid="516">
                                            <p:txEl>
                                              <p:pRg end="3" st="3"/>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516">
                                            <p:txEl>
                                              <p:pRg end="4" st="4"/>
                                            </p:txEl>
                                          </p:spTgt>
                                        </p:tgtEl>
                                        <p:attrNameLst>
                                          <p:attrName>style.visibility</p:attrName>
                                        </p:attrNameLst>
                                      </p:cBhvr>
                                      <p:to>
                                        <p:strVal val="visible"/>
                                      </p:to>
                                    </p:set>
                                    <p:anim calcmode="lin" valueType="num">
                                      <p:cBhvr additive="base">
                                        <p:cTn dur="500"/>
                                        <p:tgtEl>
                                          <p:spTgt spid="516">
                                            <p:txEl>
                                              <p:pRg end="4" st="4"/>
                                            </p:txEl>
                                          </p:spTgt>
                                        </p:tgtEl>
                                        <p:attrNameLst>
                                          <p:attrName>ppt_w</p:attrName>
                                        </p:attrNameLst>
                                      </p:cBhvr>
                                      <p:tavLst>
                                        <p:tav fmla="" tm="0">
                                          <p:val>
                                            <p:strVal val="0"/>
                                          </p:val>
                                        </p:tav>
                                        <p:tav fmla="" tm="100000">
                                          <p:val>
                                            <p:strVal val="#ppt_w"/>
                                          </p:val>
                                        </p:tav>
                                      </p:tavLst>
                                    </p:anim>
                                    <p:anim calcmode="lin" valueType="num">
                                      <p:cBhvr additive="base">
                                        <p:cTn dur="500"/>
                                        <p:tgtEl>
                                          <p:spTgt spid="516">
                                            <p:txEl>
                                              <p:pRg end="4" st="4"/>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516">
                                            <p:txEl>
                                              <p:pRg end="5" st="5"/>
                                            </p:txEl>
                                          </p:spTgt>
                                        </p:tgtEl>
                                        <p:attrNameLst>
                                          <p:attrName>style.visibility</p:attrName>
                                        </p:attrNameLst>
                                      </p:cBhvr>
                                      <p:to>
                                        <p:strVal val="visible"/>
                                      </p:to>
                                    </p:set>
                                    <p:anim calcmode="lin" valueType="num">
                                      <p:cBhvr additive="base">
                                        <p:cTn dur="500"/>
                                        <p:tgtEl>
                                          <p:spTgt spid="516">
                                            <p:txEl>
                                              <p:pRg end="5" st="5"/>
                                            </p:txEl>
                                          </p:spTgt>
                                        </p:tgtEl>
                                        <p:attrNameLst>
                                          <p:attrName>ppt_w</p:attrName>
                                        </p:attrNameLst>
                                      </p:cBhvr>
                                      <p:tavLst>
                                        <p:tav fmla="" tm="0">
                                          <p:val>
                                            <p:strVal val="0"/>
                                          </p:val>
                                        </p:tav>
                                        <p:tav fmla="" tm="100000">
                                          <p:val>
                                            <p:strVal val="#ppt_w"/>
                                          </p:val>
                                        </p:tav>
                                      </p:tavLst>
                                    </p:anim>
                                    <p:anim calcmode="lin" valueType="num">
                                      <p:cBhvr additive="base">
                                        <p:cTn dur="500"/>
                                        <p:tgtEl>
                                          <p:spTgt spid="516">
                                            <p:txEl>
                                              <p:pRg end="5" st="5"/>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516">
                                            <p:txEl>
                                              <p:pRg end="6" st="6"/>
                                            </p:txEl>
                                          </p:spTgt>
                                        </p:tgtEl>
                                        <p:attrNameLst>
                                          <p:attrName>style.visibility</p:attrName>
                                        </p:attrNameLst>
                                      </p:cBhvr>
                                      <p:to>
                                        <p:strVal val="visible"/>
                                      </p:to>
                                    </p:set>
                                    <p:anim calcmode="lin" valueType="num">
                                      <p:cBhvr additive="base">
                                        <p:cTn dur="500"/>
                                        <p:tgtEl>
                                          <p:spTgt spid="516">
                                            <p:txEl>
                                              <p:pRg end="6" st="6"/>
                                            </p:txEl>
                                          </p:spTgt>
                                        </p:tgtEl>
                                        <p:attrNameLst>
                                          <p:attrName>ppt_w</p:attrName>
                                        </p:attrNameLst>
                                      </p:cBhvr>
                                      <p:tavLst>
                                        <p:tav fmla="" tm="0">
                                          <p:val>
                                            <p:strVal val="0"/>
                                          </p:val>
                                        </p:tav>
                                        <p:tav fmla="" tm="100000">
                                          <p:val>
                                            <p:strVal val="#ppt_w"/>
                                          </p:val>
                                        </p:tav>
                                      </p:tavLst>
                                    </p:anim>
                                    <p:anim calcmode="lin" valueType="num">
                                      <p:cBhvr additive="base">
                                        <p:cTn dur="500"/>
                                        <p:tgtEl>
                                          <p:spTgt spid="516">
                                            <p:txEl>
                                              <p:pRg end="6" st="6"/>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516">
                                            <p:txEl>
                                              <p:pRg end="7" st="7"/>
                                            </p:txEl>
                                          </p:spTgt>
                                        </p:tgtEl>
                                        <p:attrNameLst>
                                          <p:attrName>style.visibility</p:attrName>
                                        </p:attrNameLst>
                                      </p:cBhvr>
                                      <p:to>
                                        <p:strVal val="visible"/>
                                      </p:to>
                                    </p:set>
                                    <p:anim calcmode="lin" valueType="num">
                                      <p:cBhvr additive="base">
                                        <p:cTn dur="500"/>
                                        <p:tgtEl>
                                          <p:spTgt spid="516">
                                            <p:txEl>
                                              <p:pRg end="7" st="7"/>
                                            </p:txEl>
                                          </p:spTgt>
                                        </p:tgtEl>
                                        <p:attrNameLst>
                                          <p:attrName>ppt_w</p:attrName>
                                        </p:attrNameLst>
                                      </p:cBhvr>
                                      <p:tavLst>
                                        <p:tav fmla="" tm="0">
                                          <p:val>
                                            <p:strVal val="0"/>
                                          </p:val>
                                        </p:tav>
                                        <p:tav fmla="" tm="100000">
                                          <p:val>
                                            <p:strVal val="#ppt_w"/>
                                          </p:val>
                                        </p:tav>
                                      </p:tavLst>
                                    </p:anim>
                                    <p:anim calcmode="lin" valueType="num">
                                      <p:cBhvr additive="base">
                                        <p:cTn dur="500"/>
                                        <p:tgtEl>
                                          <p:spTgt spid="516">
                                            <p:txEl>
                                              <p:pRg end="7" st="7"/>
                                            </p:txEl>
                                          </p:spTgt>
                                        </p:tgtEl>
                                        <p:attrNameLst>
                                          <p:attrName>ppt_h</p:attrName>
                                        </p:attrNameLst>
                                      </p:cBhvr>
                                      <p:tavLst>
                                        <p:tav fmla="" tm="0">
                                          <p:val>
                                            <p:strVal val="0"/>
                                          </p:val>
                                        </p:tav>
                                        <p:tav fmla="" tm="100000">
                                          <p:val>
                                            <p:strVal val="#ppt_h"/>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21" name="Shape 521"/>
        <p:cNvGrpSpPr/>
        <p:nvPr/>
      </p:nvGrpSpPr>
      <p:grpSpPr>
        <a:xfrm>
          <a:off x="0" y="0"/>
          <a:ext cx="0" cy="0"/>
          <a:chOff x="0" y="0"/>
          <a:chExt cx="0" cy="0"/>
        </a:xfrm>
      </p:grpSpPr>
      <p:sp>
        <p:nvSpPr>
          <p:cNvPr id="522" name="Google Shape;522;p74"/>
          <p:cNvSpPr/>
          <p:nvPr>
            <p:ph type="title"/>
          </p:nvPr>
        </p:nvSpPr>
        <p:spPr>
          <a:xfrm>
            <a:off x="762000" y="762000"/>
            <a:ext cx="7924800" cy="1143000"/>
          </a:xfrm>
          <a:prstGeom prst="roundRect">
            <a:avLst>
              <a:gd fmla="val 16667" name="adj"/>
            </a:avLst>
          </a:prstGeom>
          <a:noFill/>
          <a:ln>
            <a:noFill/>
          </a:ln>
        </p:spPr>
        <p:txBody>
          <a:bodyPr anchorCtr="0" anchor="b" bIns="45700" lIns="91425" spcFirstLastPara="1" rIns="91425" wrap="square" tIns="45700">
            <a:noAutofit/>
          </a:bodyPr>
          <a:lstStyle/>
          <a:p>
            <a:pPr indent="0" lvl="0" marL="0" rtl="0" algn="l">
              <a:lnSpc>
                <a:spcPct val="90000"/>
              </a:lnSpc>
              <a:spcBef>
                <a:spcPts val="0"/>
              </a:spcBef>
              <a:spcAft>
                <a:spcPts val="0"/>
              </a:spcAft>
              <a:buClr>
                <a:schemeClr val="dk2"/>
              </a:buClr>
              <a:buSzPts val="3200"/>
              <a:buFont typeface="Arial"/>
              <a:buNone/>
            </a:pPr>
            <a:r>
              <a:rPr b="1" i="0" lang="en-US" sz="3200" u="none">
                <a:solidFill>
                  <a:schemeClr val="dk2"/>
                </a:solidFill>
                <a:latin typeface="Arial"/>
                <a:ea typeface="Arial"/>
                <a:cs typeface="Arial"/>
                <a:sym typeface="Arial"/>
              </a:rPr>
              <a:t>Benda-benda Yang Memasuki Badan Melalui Alat Kelamin Wanita</a:t>
            </a:r>
            <a:endParaRPr/>
          </a:p>
        </p:txBody>
      </p:sp>
      <p:sp>
        <p:nvSpPr>
          <p:cNvPr id="523" name="Google Shape;523;p74"/>
          <p:cNvSpPr txBox="1"/>
          <p:nvPr>
            <p:ph idx="1" type="body"/>
          </p:nvPr>
        </p:nvSpPr>
        <p:spPr>
          <a:xfrm>
            <a:off x="838200" y="2362200"/>
            <a:ext cx="7692900" cy="3724200"/>
          </a:xfrm>
          <a:prstGeom prst="rect">
            <a:avLst/>
          </a:prstGeom>
          <a:noFill/>
          <a:ln>
            <a:noFill/>
          </a:ln>
        </p:spPr>
        <p:txBody>
          <a:bodyPr anchorCtr="0" anchor="t" bIns="45700" lIns="91425" spcFirstLastPara="1" rIns="91425" wrap="square" tIns="45700">
            <a:noAutofit/>
          </a:bodyPr>
          <a:lstStyle/>
          <a:p>
            <a:pPr indent="-342900" lvl="0" marL="342900" rtl="0" algn="l">
              <a:lnSpc>
                <a:spcPct val="100000"/>
              </a:lnSpc>
              <a:spcBef>
                <a:spcPts val="0"/>
              </a:spcBef>
              <a:spcAft>
                <a:spcPts val="0"/>
              </a:spcAft>
              <a:buClr>
                <a:schemeClr val="dk1"/>
              </a:buClr>
              <a:buSzPts val="2100"/>
              <a:buFont typeface="Noto Sans Symbols"/>
              <a:buChar char="●"/>
            </a:pPr>
            <a:r>
              <a:rPr b="1" i="0" lang="en-US" sz="2800" u="none">
                <a:solidFill>
                  <a:schemeClr val="dk1"/>
                </a:solidFill>
                <a:latin typeface="Arial"/>
                <a:ea typeface="Arial"/>
                <a:cs typeface="Arial"/>
                <a:sym typeface="Arial"/>
              </a:rPr>
              <a:t>Mencuci Alat Kelamin Wanita</a:t>
            </a:r>
            <a:endParaRPr/>
          </a:p>
          <a:p>
            <a:pPr indent="-209550" lvl="0" marL="342900" rtl="0" algn="l">
              <a:lnSpc>
                <a:spcPct val="100000"/>
              </a:lnSpc>
              <a:spcBef>
                <a:spcPts val="560"/>
              </a:spcBef>
              <a:spcAft>
                <a:spcPts val="0"/>
              </a:spcAft>
              <a:buClr>
                <a:schemeClr val="dk1"/>
              </a:buClr>
              <a:buSzPts val="2100"/>
              <a:buFont typeface="Noto Sans Symbols"/>
              <a:buNone/>
            </a:pPr>
            <a:r>
              <a:t/>
            </a:r>
            <a:endParaRPr b="1" i="0" sz="2800" u="none">
              <a:solidFill>
                <a:schemeClr val="dk1"/>
              </a:solidFill>
              <a:latin typeface="Arial"/>
              <a:ea typeface="Arial"/>
              <a:cs typeface="Arial"/>
              <a:sym typeface="Arial"/>
            </a:endParaRPr>
          </a:p>
          <a:p>
            <a:pPr indent="-342900" lvl="0" marL="342900" rtl="0" algn="l">
              <a:lnSpc>
                <a:spcPct val="100000"/>
              </a:lnSpc>
              <a:spcBef>
                <a:spcPts val="560"/>
              </a:spcBef>
              <a:spcAft>
                <a:spcPts val="0"/>
              </a:spcAft>
              <a:buClr>
                <a:schemeClr val="dk1"/>
              </a:buClr>
              <a:buSzPts val="2100"/>
              <a:buFont typeface="Noto Sans Symbols"/>
              <a:buChar char="●"/>
            </a:pPr>
            <a:r>
              <a:rPr b="1" i="0" lang="en-US" sz="2800" u="none">
                <a:solidFill>
                  <a:schemeClr val="dk1"/>
                </a:solidFill>
                <a:latin typeface="Arial"/>
                <a:ea typeface="Arial"/>
                <a:cs typeface="Arial"/>
                <a:sym typeface="Arial"/>
              </a:rPr>
              <a:t>Untuk Tujuan Rawatan</a:t>
            </a:r>
            <a:endParaRPr/>
          </a:p>
          <a:p>
            <a:pPr indent="-209550" lvl="0" marL="342900" rtl="0" algn="l">
              <a:lnSpc>
                <a:spcPct val="100000"/>
              </a:lnSpc>
              <a:spcBef>
                <a:spcPts val="560"/>
              </a:spcBef>
              <a:spcAft>
                <a:spcPts val="0"/>
              </a:spcAft>
              <a:buClr>
                <a:schemeClr val="dk1"/>
              </a:buClr>
              <a:buSzPts val="2100"/>
              <a:buFont typeface="Noto Sans Symbols"/>
              <a:buNone/>
            </a:pPr>
            <a:r>
              <a:t/>
            </a:r>
            <a:endParaRPr b="1" i="0" sz="2800" u="none">
              <a:solidFill>
                <a:schemeClr val="dk1"/>
              </a:solidFill>
              <a:latin typeface="Arial"/>
              <a:ea typeface="Arial"/>
              <a:cs typeface="Arial"/>
              <a:sym typeface="Arial"/>
            </a:endParaRPr>
          </a:p>
          <a:p>
            <a:pPr indent="-342900" lvl="0" marL="342900" rtl="0" algn="l">
              <a:lnSpc>
                <a:spcPct val="100000"/>
              </a:lnSpc>
              <a:spcBef>
                <a:spcPts val="560"/>
              </a:spcBef>
              <a:spcAft>
                <a:spcPts val="0"/>
              </a:spcAft>
              <a:buClr>
                <a:schemeClr val="dk1"/>
              </a:buClr>
              <a:buSzPts val="2100"/>
              <a:buFont typeface="Noto Sans Symbols"/>
              <a:buChar char="●"/>
            </a:pPr>
            <a:r>
              <a:rPr b="1" i="0" lang="en-US" sz="2800" u="none">
                <a:solidFill>
                  <a:schemeClr val="dk1"/>
                </a:solidFill>
                <a:latin typeface="Arial"/>
                <a:ea typeface="Arial"/>
                <a:cs typeface="Arial"/>
                <a:sym typeface="Arial"/>
              </a:rPr>
              <a:t>Hukumnya Berkaitan Dengan Kemasukan Sesuatu Ke Dalam Alat Kelamin Wanita</a:t>
            </a:r>
            <a:endParaRPr/>
          </a:p>
        </p:txBody>
      </p:sp>
      <p:sp>
        <p:nvSpPr>
          <p:cNvPr id="524" name="Google Shape;524;p74"/>
          <p:cNvSpPr txBox="1"/>
          <p:nvPr/>
        </p:nvSpPr>
        <p:spPr>
          <a:xfrm>
            <a:off x="5791200" y="6248400"/>
            <a:ext cx="2897100" cy="474600"/>
          </a:xfrm>
          <a:prstGeom prst="rect">
            <a:avLst/>
          </a:prstGeom>
          <a:noFill/>
          <a:ln>
            <a:noFill/>
          </a:ln>
        </p:spPr>
        <p:txBody>
          <a:bodyPr anchorCtr="0" anchor="b"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400"/>
              <a:buFont typeface="Arial"/>
              <a:buNone/>
            </a:pPr>
            <a:r>
              <a:rPr b="0" i="0" lang="en-US" sz="1400" u="none">
                <a:solidFill>
                  <a:schemeClr val="dk1"/>
                </a:solidFill>
                <a:latin typeface="Arial"/>
                <a:ea typeface="Arial"/>
                <a:cs typeface="Arial"/>
                <a:sym typeface="Arial"/>
              </a:rPr>
              <a:t>KLUSTER AL-QURAN, AL-SUNNAH DAN PENDIDIKAN ISLAM</a:t>
            </a:r>
            <a:endParaRPr/>
          </a:p>
        </p:txBody>
      </p:sp>
    </p:spTree>
  </p:cSld>
  <p:clrMapOvr>
    <a:masterClrMapping/>
  </p:clrMapOvr>
  <p:transition spd="slow">
    <p:wedg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522"/>
                                        </p:tgtEl>
                                        <p:attrNameLst>
                                          <p:attrName>style.visibility</p:attrName>
                                        </p:attrNameLst>
                                      </p:cBhvr>
                                      <p:to>
                                        <p:strVal val="visible"/>
                                      </p:to>
                                    </p:set>
                                    <p:animEffect filter="fade" transition="in">
                                      <p:cBhvr>
                                        <p:cTn dur="1230"/>
                                        <p:tgtEl>
                                          <p:spTgt spid="52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523">
                                            <p:txEl>
                                              <p:pRg end="0" st="0"/>
                                            </p:txEl>
                                          </p:spTgt>
                                        </p:tgtEl>
                                        <p:attrNameLst>
                                          <p:attrName>style.visibility</p:attrName>
                                        </p:attrNameLst>
                                      </p:cBhvr>
                                      <p:to>
                                        <p:strVal val="visible"/>
                                      </p:to>
                                    </p:set>
                                    <p:anim calcmode="lin" valueType="num">
                                      <p:cBhvr additive="base">
                                        <p:cTn dur="500"/>
                                        <p:tgtEl>
                                          <p:spTgt spid="523">
                                            <p:txEl>
                                              <p:pRg end="0" st="0"/>
                                            </p:txEl>
                                          </p:spTgt>
                                        </p:tgtEl>
                                        <p:attrNameLst>
                                          <p:attrName>ppt_w</p:attrName>
                                        </p:attrNameLst>
                                      </p:cBhvr>
                                      <p:tavLst>
                                        <p:tav fmla="" tm="0">
                                          <p:val>
                                            <p:strVal val="0"/>
                                          </p:val>
                                        </p:tav>
                                        <p:tav fmla="" tm="100000">
                                          <p:val>
                                            <p:strVal val="#ppt_w"/>
                                          </p:val>
                                        </p:tav>
                                      </p:tavLst>
                                    </p:anim>
                                    <p:anim calcmode="lin" valueType="num">
                                      <p:cBhvr additive="base">
                                        <p:cTn dur="500"/>
                                        <p:tgtEl>
                                          <p:spTgt spid="523">
                                            <p:txEl>
                                              <p:pRg end="0" st="0"/>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523">
                                            <p:txEl>
                                              <p:pRg end="1" st="1"/>
                                            </p:txEl>
                                          </p:spTgt>
                                        </p:tgtEl>
                                        <p:attrNameLst>
                                          <p:attrName>style.visibility</p:attrName>
                                        </p:attrNameLst>
                                      </p:cBhvr>
                                      <p:to>
                                        <p:strVal val="visible"/>
                                      </p:to>
                                    </p:set>
                                    <p:anim calcmode="lin" valueType="num">
                                      <p:cBhvr additive="base">
                                        <p:cTn dur="500"/>
                                        <p:tgtEl>
                                          <p:spTgt spid="523">
                                            <p:txEl>
                                              <p:pRg end="1" st="1"/>
                                            </p:txEl>
                                          </p:spTgt>
                                        </p:tgtEl>
                                        <p:attrNameLst>
                                          <p:attrName>ppt_w</p:attrName>
                                        </p:attrNameLst>
                                      </p:cBhvr>
                                      <p:tavLst>
                                        <p:tav fmla="" tm="0">
                                          <p:val>
                                            <p:strVal val="0"/>
                                          </p:val>
                                        </p:tav>
                                        <p:tav fmla="" tm="100000">
                                          <p:val>
                                            <p:strVal val="#ppt_w"/>
                                          </p:val>
                                        </p:tav>
                                      </p:tavLst>
                                    </p:anim>
                                    <p:anim calcmode="lin" valueType="num">
                                      <p:cBhvr additive="base">
                                        <p:cTn dur="500"/>
                                        <p:tgtEl>
                                          <p:spTgt spid="523">
                                            <p:txEl>
                                              <p:pRg end="1" st="1"/>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523">
                                            <p:txEl>
                                              <p:pRg end="2" st="2"/>
                                            </p:txEl>
                                          </p:spTgt>
                                        </p:tgtEl>
                                        <p:attrNameLst>
                                          <p:attrName>style.visibility</p:attrName>
                                        </p:attrNameLst>
                                      </p:cBhvr>
                                      <p:to>
                                        <p:strVal val="visible"/>
                                      </p:to>
                                    </p:set>
                                    <p:anim calcmode="lin" valueType="num">
                                      <p:cBhvr additive="base">
                                        <p:cTn dur="500"/>
                                        <p:tgtEl>
                                          <p:spTgt spid="523">
                                            <p:txEl>
                                              <p:pRg end="2" st="2"/>
                                            </p:txEl>
                                          </p:spTgt>
                                        </p:tgtEl>
                                        <p:attrNameLst>
                                          <p:attrName>ppt_w</p:attrName>
                                        </p:attrNameLst>
                                      </p:cBhvr>
                                      <p:tavLst>
                                        <p:tav fmla="" tm="0">
                                          <p:val>
                                            <p:strVal val="0"/>
                                          </p:val>
                                        </p:tav>
                                        <p:tav fmla="" tm="100000">
                                          <p:val>
                                            <p:strVal val="#ppt_w"/>
                                          </p:val>
                                        </p:tav>
                                      </p:tavLst>
                                    </p:anim>
                                    <p:anim calcmode="lin" valueType="num">
                                      <p:cBhvr additive="base">
                                        <p:cTn dur="500"/>
                                        <p:tgtEl>
                                          <p:spTgt spid="523">
                                            <p:txEl>
                                              <p:pRg end="2" st="2"/>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523">
                                            <p:txEl>
                                              <p:pRg end="3" st="3"/>
                                            </p:txEl>
                                          </p:spTgt>
                                        </p:tgtEl>
                                        <p:attrNameLst>
                                          <p:attrName>style.visibility</p:attrName>
                                        </p:attrNameLst>
                                      </p:cBhvr>
                                      <p:to>
                                        <p:strVal val="visible"/>
                                      </p:to>
                                    </p:set>
                                    <p:anim calcmode="lin" valueType="num">
                                      <p:cBhvr additive="base">
                                        <p:cTn dur="500"/>
                                        <p:tgtEl>
                                          <p:spTgt spid="523">
                                            <p:txEl>
                                              <p:pRg end="3" st="3"/>
                                            </p:txEl>
                                          </p:spTgt>
                                        </p:tgtEl>
                                        <p:attrNameLst>
                                          <p:attrName>ppt_w</p:attrName>
                                        </p:attrNameLst>
                                      </p:cBhvr>
                                      <p:tavLst>
                                        <p:tav fmla="" tm="0">
                                          <p:val>
                                            <p:strVal val="0"/>
                                          </p:val>
                                        </p:tav>
                                        <p:tav fmla="" tm="100000">
                                          <p:val>
                                            <p:strVal val="#ppt_w"/>
                                          </p:val>
                                        </p:tav>
                                      </p:tavLst>
                                    </p:anim>
                                    <p:anim calcmode="lin" valueType="num">
                                      <p:cBhvr additive="base">
                                        <p:cTn dur="500"/>
                                        <p:tgtEl>
                                          <p:spTgt spid="523">
                                            <p:txEl>
                                              <p:pRg end="3" st="3"/>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523">
                                            <p:txEl>
                                              <p:pRg end="4" st="4"/>
                                            </p:txEl>
                                          </p:spTgt>
                                        </p:tgtEl>
                                        <p:attrNameLst>
                                          <p:attrName>style.visibility</p:attrName>
                                        </p:attrNameLst>
                                      </p:cBhvr>
                                      <p:to>
                                        <p:strVal val="visible"/>
                                      </p:to>
                                    </p:set>
                                    <p:anim calcmode="lin" valueType="num">
                                      <p:cBhvr additive="base">
                                        <p:cTn dur="500"/>
                                        <p:tgtEl>
                                          <p:spTgt spid="523">
                                            <p:txEl>
                                              <p:pRg end="4" st="4"/>
                                            </p:txEl>
                                          </p:spTgt>
                                        </p:tgtEl>
                                        <p:attrNameLst>
                                          <p:attrName>ppt_w</p:attrName>
                                        </p:attrNameLst>
                                      </p:cBhvr>
                                      <p:tavLst>
                                        <p:tav fmla="" tm="0">
                                          <p:val>
                                            <p:strVal val="0"/>
                                          </p:val>
                                        </p:tav>
                                        <p:tav fmla="" tm="100000">
                                          <p:val>
                                            <p:strVal val="#ppt_w"/>
                                          </p:val>
                                        </p:tav>
                                      </p:tavLst>
                                    </p:anim>
                                    <p:anim calcmode="lin" valueType="num">
                                      <p:cBhvr additive="base">
                                        <p:cTn dur="500"/>
                                        <p:tgtEl>
                                          <p:spTgt spid="523">
                                            <p:txEl>
                                              <p:pRg end="4" st="4"/>
                                            </p:txEl>
                                          </p:spTgt>
                                        </p:tgtEl>
                                        <p:attrNameLst>
                                          <p:attrName>ppt_h</p:attrName>
                                        </p:attrNameLst>
                                      </p:cBhvr>
                                      <p:tavLst>
                                        <p:tav fmla="" tm="0">
                                          <p:val>
                                            <p:strVal val="0"/>
                                          </p:val>
                                        </p:tav>
                                        <p:tav fmla="" tm="100000">
                                          <p:val>
                                            <p:strVal val="#ppt_h"/>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28" name="Shape 528"/>
        <p:cNvGrpSpPr/>
        <p:nvPr/>
      </p:nvGrpSpPr>
      <p:grpSpPr>
        <a:xfrm>
          <a:off x="0" y="0"/>
          <a:ext cx="0" cy="0"/>
          <a:chOff x="0" y="0"/>
          <a:chExt cx="0" cy="0"/>
        </a:xfrm>
      </p:grpSpPr>
      <p:sp>
        <p:nvSpPr>
          <p:cNvPr id="529" name="Google Shape;529;p75"/>
          <p:cNvSpPr/>
          <p:nvPr>
            <p:ph type="title"/>
          </p:nvPr>
        </p:nvSpPr>
        <p:spPr>
          <a:xfrm>
            <a:off x="762000" y="762000"/>
            <a:ext cx="7924800" cy="1143000"/>
          </a:xfrm>
          <a:prstGeom prst="roundRect">
            <a:avLst>
              <a:gd fmla="val 16667" name="adj"/>
            </a:avLst>
          </a:prstGeom>
          <a:noFill/>
          <a:ln>
            <a:noFill/>
          </a:ln>
        </p:spPr>
        <p:txBody>
          <a:bodyPr anchorCtr="0" anchor="b" bIns="45700" lIns="91425" spcFirstLastPara="1" rIns="91425" wrap="square" tIns="45700">
            <a:noAutofit/>
          </a:bodyPr>
          <a:lstStyle/>
          <a:p>
            <a:pPr indent="0" lvl="0" marL="0" rtl="0" algn="l">
              <a:lnSpc>
                <a:spcPct val="90000"/>
              </a:lnSpc>
              <a:spcBef>
                <a:spcPts val="0"/>
              </a:spcBef>
              <a:spcAft>
                <a:spcPts val="0"/>
              </a:spcAft>
              <a:buClr>
                <a:schemeClr val="dk2"/>
              </a:buClr>
              <a:buSzPts val="3600"/>
              <a:buFont typeface="Arial"/>
              <a:buNone/>
            </a:pPr>
            <a:r>
              <a:rPr b="1" i="0" lang="en-US" sz="3600" u="none">
                <a:solidFill>
                  <a:schemeClr val="dk2"/>
                </a:solidFill>
                <a:latin typeface="Arial"/>
                <a:ea typeface="Arial"/>
                <a:cs typeface="Arial"/>
                <a:sym typeface="Arial"/>
              </a:rPr>
              <a:t>Hukum Dan Alasan</a:t>
            </a:r>
            <a:endParaRPr/>
          </a:p>
        </p:txBody>
      </p:sp>
      <p:sp>
        <p:nvSpPr>
          <p:cNvPr id="530" name="Google Shape;530;p75"/>
          <p:cNvSpPr txBox="1"/>
          <p:nvPr>
            <p:ph idx="1" type="body"/>
          </p:nvPr>
        </p:nvSpPr>
        <p:spPr>
          <a:xfrm>
            <a:off x="838200" y="2362200"/>
            <a:ext cx="7692900" cy="3724200"/>
          </a:xfrm>
          <a:prstGeom prst="rect">
            <a:avLst/>
          </a:prstGeom>
          <a:noFill/>
          <a:ln>
            <a:noFill/>
          </a:ln>
        </p:spPr>
        <p:txBody>
          <a:bodyPr anchorCtr="0" anchor="t" bIns="45700" lIns="91425" spcFirstLastPara="1" rIns="91425" wrap="square" tIns="45700">
            <a:noAutofit/>
          </a:bodyPr>
          <a:lstStyle/>
          <a:p>
            <a:pPr indent="-342900" lvl="0" marL="342900" rtl="0" algn="l">
              <a:lnSpc>
                <a:spcPct val="80000"/>
              </a:lnSpc>
              <a:spcBef>
                <a:spcPts val="0"/>
              </a:spcBef>
              <a:spcAft>
                <a:spcPts val="0"/>
              </a:spcAft>
              <a:buClr>
                <a:schemeClr val="dk1"/>
              </a:buClr>
              <a:buSzPts val="1800"/>
              <a:buFont typeface="Noto Sans Symbols"/>
              <a:buChar char="●"/>
            </a:pPr>
            <a:r>
              <a:rPr b="1" i="0" lang="en-US" sz="2400" u="none">
                <a:solidFill>
                  <a:schemeClr val="dk1"/>
                </a:solidFill>
                <a:latin typeface="Arial"/>
                <a:ea typeface="Arial"/>
                <a:cs typeface="Arial"/>
                <a:sym typeface="Arial"/>
              </a:rPr>
              <a:t>Pendapat Terplilih – Tidak Membatalkan Puasa ( Maliki Dan Hanbali )</a:t>
            </a:r>
            <a:endParaRPr/>
          </a:p>
          <a:p>
            <a:pPr indent="-228600" lvl="0" marL="342900" rtl="0" algn="l">
              <a:lnSpc>
                <a:spcPct val="80000"/>
              </a:lnSpc>
              <a:spcBef>
                <a:spcPts val="480"/>
              </a:spcBef>
              <a:spcAft>
                <a:spcPts val="0"/>
              </a:spcAft>
              <a:buClr>
                <a:schemeClr val="dk1"/>
              </a:buClr>
              <a:buSzPts val="1800"/>
              <a:buFont typeface="Noto Sans Symbols"/>
              <a:buNone/>
            </a:pPr>
            <a:r>
              <a:t/>
            </a:r>
            <a:endParaRPr b="1" i="0" sz="2400" u="none">
              <a:solidFill>
                <a:schemeClr val="dk1"/>
              </a:solidFill>
              <a:latin typeface="Arial"/>
              <a:ea typeface="Arial"/>
              <a:cs typeface="Arial"/>
              <a:sym typeface="Arial"/>
            </a:endParaRPr>
          </a:p>
          <a:p>
            <a:pPr indent="-342900" lvl="0" marL="342900" rtl="0" algn="l">
              <a:lnSpc>
                <a:spcPct val="80000"/>
              </a:lnSpc>
              <a:spcBef>
                <a:spcPts val="480"/>
              </a:spcBef>
              <a:spcAft>
                <a:spcPts val="0"/>
              </a:spcAft>
              <a:buClr>
                <a:schemeClr val="dk1"/>
              </a:buClr>
              <a:buSzPts val="1800"/>
              <a:buFont typeface="Noto Sans Symbols"/>
              <a:buChar char="●"/>
            </a:pPr>
            <a:r>
              <a:rPr b="1" i="0" lang="en-US" sz="2400" u="none">
                <a:solidFill>
                  <a:schemeClr val="dk1"/>
                </a:solidFill>
                <a:latin typeface="Arial"/>
                <a:ea typeface="Arial"/>
                <a:cs typeface="Arial"/>
                <a:sym typeface="Arial"/>
              </a:rPr>
              <a:t>Kerana</a:t>
            </a:r>
            <a:endParaRPr/>
          </a:p>
          <a:p>
            <a:pPr indent="-228600" lvl="0" marL="342900" rtl="0" algn="l">
              <a:lnSpc>
                <a:spcPct val="80000"/>
              </a:lnSpc>
              <a:spcBef>
                <a:spcPts val="480"/>
              </a:spcBef>
              <a:spcAft>
                <a:spcPts val="0"/>
              </a:spcAft>
              <a:buClr>
                <a:schemeClr val="dk1"/>
              </a:buClr>
              <a:buSzPts val="1800"/>
              <a:buFont typeface="Noto Sans Symbols"/>
              <a:buNone/>
            </a:pPr>
            <a:r>
              <a:t/>
            </a:r>
            <a:endParaRPr b="1" i="0" sz="2400" u="none">
              <a:solidFill>
                <a:schemeClr val="dk1"/>
              </a:solidFill>
              <a:latin typeface="Arial"/>
              <a:ea typeface="Arial"/>
              <a:cs typeface="Arial"/>
              <a:sym typeface="Arial"/>
            </a:endParaRPr>
          </a:p>
          <a:p>
            <a:pPr indent="-342900" lvl="0" marL="342900" rtl="0" algn="l">
              <a:lnSpc>
                <a:spcPct val="80000"/>
              </a:lnSpc>
              <a:spcBef>
                <a:spcPts val="480"/>
              </a:spcBef>
              <a:spcAft>
                <a:spcPts val="0"/>
              </a:spcAft>
              <a:buClr>
                <a:schemeClr val="dk1"/>
              </a:buClr>
              <a:buSzPts val="1800"/>
              <a:buFont typeface="Noto Sans Symbols"/>
              <a:buChar char="●"/>
            </a:pPr>
            <a:r>
              <a:rPr b="1" i="0" lang="en-US" sz="2400" u="none">
                <a:solidFill>
                  <a:schemeClr val="dk1"/>
                </a:solidFill>
                <a:latin typeface="Arial"/>
                <a:ea typeface="Arial"/>
                <a:cs typeface="Arial"/>
                <a:sym typeface="Arial"/>
              </a:rPr>
              <a:t>Alat Kelamin Tidak Bersambungan Dengan Perut Dan Diakui Oleh Perubatan Moden</a:t>
            </a:r>
            <a:endParaRPr/>
          </a:p>
          <a:p>
            <a:pPr indent="-342900" lvl="0" marL="342900" rtl="0" algn="l">
              <a:lnSpc>
                <a:spcPct val="80000"/>
              </a:lnSpc>
              <a:spcBef>
                <a:spcPts val="480"/>
              </a:spcBef>
              <a:spcAft>
                <a:spcPts val="0"/>
              </a:spcAft>
              <a:buClr>
                <a:schemeClr val="dk1"/>
              </a:buClr>
              <a:buSzPts val="1800"/>
              <a:buFont typeface="Noto Sans Symbols"/>
              <a:buChar char="●"/>
            </a:pPr>
            <a:r>
              <a:rPr b="1" i="0" lang="en-US" sz="2400" u="none">
                <a:solidFill>
                  <a:schemeClr val="dk1"/>
                </a:solidFill>
                <a:latin typeface="Arial"/>
                <a:ea typeface="Arial"/>
                <a:cs typeface="Arial"/>
                <a:sym typeface="Arial"/>
              </a:rPr>
              <a:t>Ruang Tempat Masuk Alat Kelamin Lelaki Pada Alat Kelamin Wanita Dihukumkan Sebagai Badan Yang Zahir Dan Bukan Rongga Dalam</a:t>
            </a:r>
            <a:endParaRPr/>
          </a:p>
        </p:txBody>
      </p:sp>
      <p:sp>
        <p:nvSpPr>
          <p:cNvPr id="531" name="Google Shape;531;p75"/>
          <p:cNvSpPr txBox="1"/>
          <p:nvPr/>
        </p:nvSpPr>
        <p:spPr>
          <a:xfrm>
            <a:off x="5791200" y="6248400"/>
            <a:ext cx="2897100" cy="474600"/>
          </a:xfrm>
          <a:prstGeom prst="rect">
            <a:avLst/>
          </a:prstGeom>
          <a:noFill/>
          <a:ln>
            <a:noFill/>
          </a:ln>
        </p:spPr>
        <p:txBody>
          <a:bodyPr anchorCtr="0" anchor="b"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400"/>
              <a:buFont typeface="Arial"/>
              <a:buNone/>
            </a:pPr>
            <a:r>
              <a:rPr b="0" i="0" lang="en-US" sz="1400" u="none">
                <a:solidFill>
                  <a:schemeClr val="dk1"/>
                </a:solidFill>
                <a:latin typeface="Arial"/>
                <a:ea typeface="Arial"/>
                <a:cs typeface="Arial"/>
                <a:sym typeface="Arial"/>
              </a:rPr>
              <a:t>KLUSTER AL-QURAN, AL-SUNNAH DAN PENDIDIKAN ISLAM</a:t>
            </a:r>
            <a:endParaRPr/>
          </a:p>
        </p:txBody>
      </p:sp>
    </p:spTree>
  </p:cSld>
  <p:clrMapOvr>
    <a:masterClrMapping/>
  </p:clrMapOvr>
  <p:transition spd="slow">
    <p:wedg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529"/>
                                        </p:tgtEl>
                                        <p:attrNameLst>
                                          <p:attrName>style.visibility</p:attrName>
                                        </p:attrNameLst>
                                      </p:cBhvr>
                                      <p:to>
                                        <p:strVal val="visible"/>
                                      </p:to>
                                    </p:set>
                                    <p:animEffect filter="fade" transition="in">
                                      <p:cBhvr>
                                        <p:cTn dur="1230"/>
                                        <p:tgtEl>
                                          <p:spTgt spid="52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530">
                                            <p:txEl>
                                              <p:pRg end="0" st="0"/>
                                            </p:txEl>
                                          </p:spTgt>
                                        </p:tgtEl>
                                        <p:attrNameLst>
                                          <p:attrName>style.visibility</p:attrName>
                                        </p:attrNameLst>
                                      </p:cBhvr>
                                      <p:to>
                                        <p:strVal val="visible"/>
                                      </p:to>
                                    </p:set>
                                    <p:anim calcmode="lin" valueType="num">
                                      <p:cBhvr additive="base">
                                        <p:cTn dur="500"/>
                                        <p:tgtEl>
                                          <p:spTgt spid="530">
                                            <p:txEl>
                                              <p:pRg end="0" st="0"/>
                                            </p:txEl>
                                          </p:spTgt>
                                        </p:tgtEl>
                                        <p:attrNameLst>
                                          <p:attrName>ppt_w</p:attrName>
                                        </p:attrNameLst>
                                      </p:cBhvr>
                                      <p:tavLst>
                                        <p:tav fmla="" tm="0">
                                          <p:val>
                                            <p:strVal val="0"/>
                                          </p:val>
                                        </p:tav>
                                        <p:tav fmla="" tm="100000">
                                          <p:val>
                                            <p:strVal val="#ppt_w"/>
                                          </p:val>
                                        </p:tav>
                                      </p:tavLst>
                                    </p:anim>
                                    <p:anim calcmode="lin" valueType="num">
                                      <p:cBhvr additive="base">
                                        <p:cTn dur="500"/>
                                        <p:tgtEl>
                                          <p:spTgt spid="530">
                                            <p:txEl>
                                              <p:pRg end="0" st="0"/>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530">
                                            <p:txEl>
                                              <p:pRg end="1" st="1"/>
                                            </p:txEl>
                                          </p:spTgt>
                                        </p:tgtEl>
                                        <p:attrNameLst>
                                          <p:attrName>style.visibility</p:attrName>
                                        </p:attrNameLst>
                                      </p:cBhvr>
                                      <p:to>
                                        <p:strVal val="visible"/>
                                      </p:to>
                                    </p:set>
                                    <p:anim calcmode="lin" valueType="num">
                                      <p:cBhvr additive="base">
                                        <p:cTn dur="500"/>
                                        <p:tgtEl>
                                          <p:spTgt spid="530">
                                            <p:txEl>
                                              <p:pRg end="1" st="1"/>
                                            </p:txEl>
                                          </p:spTgt>
                                        </p:tgtEl>
                                        <p:attrNameLst>
                                          <p:attrName>ppt_w</p:attrName>
                                        </p:attrNameLst>
                                      </p:cBhvr>
                                      <p:tavLst>
                                        <p:tav fmla="" tm="0">
                                          <p:val>
                                            <p:strVal val="0"/>
                                          </p:val>
                                        </p:tav>
                                        <p:tav fmla="" tm="100000">
                                          <p:val>
                                            <p:strVal val="#ppt_w"/>
                                          </p:val>
                                        </p:tav>
                                      </p:tavLst>
                                    </p:anim>
                                    <p:anim calcmode="lin" valueType="num">
                                      <p:cBhvr additive="base">
                                        <p:cTn dur="500"/>
                                        <p:tgtEl>
                                          <p:spTgt spid="530">
                                            <p:txEl>
                                              <p:pRg end="1" st="1"/>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530">
                                            <p:txEl>
                                              <p:pRg end="2" st="2"/>
                                            </p:txEl>
                                          </p:spTgt>
                                        </p:tgtEl>
                                        <p:attrNameLst>
                                          <p:attrName>style.visibility</p:attrName>
                                        </p:attrNameLst>
                                      </p:cBhvr>
                                      <p:to>
                                        <p:strVal val="visible"/>
                                      </p:to>
                                    </p:set>
                                    <p:anim calcmode="lin" valueType="num">
                                      <p:cBhvr additive="base">
                                        <p:cTn dur="500"/>
                                        <p:tgtEl>
                                          <p:spTgt spid="530">
                                            <p:txEl>
                                              <p:pRg end="2" st="2"/>
                                            </p:txEl>
                                          </p:spTgt>
                                        </p:tgtEl>
                                        <p:attrNameLst>
                                          <p:attrName>ppt_w</p:attrName>
                                        </p:attrNameLst>
                                      </p:cBhvr>
                                      <p:tavLst>
                                        <p:tav fmla="" tm="0">
                                          <p:val>
                                            <p:strVal val="0"/>
                                          </p:val>
                                        </p:tav>
                                        <p:tav fmla="" tm="100000">
                                          <p:val>
                                            <p:strVal val="#ppt_w"/>
                                          </p:val>
                                        </p:tav>
                                      </p:tavLst>
                                    </p:anim>
                                    <p:anim calcmode="lin" valueType="num">
                                      <p:cBhvr additive="base">
                                        <p:cTn dur="500"/>
                                        <p:tgtEl>
                                          <p:spTgt spid="530">
                                            <p:txEl>
                                              <p:pRg end="2" st="2"/>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530">
                                            <p:txEl>
                                              <p:pRg end="3" st="3"/>
                                            </p:txEl>
                                          </p:spTgt>
                                        </p:tgtEl>
                                        <p:attrNameLst>
                                          <p:attrName>style.visibility</p:attrName>
                                        </p:attrNameLst>
                                      </p:cBhvr>
                                      <p:to>
                                        <p:strVal val="visible"/>
                                      </p:to>
                                    </p:set>
                                    <p:anim calcmode="lin" valueType="num">
                                      <p:cBhvr additive="base">
                                        <p:cTn dur="500"/>
                                        <p:tgtEl>
                                          <p:spTgt spid="530">
                                            <p:txEl>
                                              <p:pRg end="3" st="3"/>
                                            </p:txEl>
                                          </p:spTgt>
                                        </p:tgtEl>
                                        <p:attrNameLst>
                                          <p:attrName>ppt_w</p:attrName>
                                        </p:attrNameLst>
                                      </p:cBhvr>
                                      <p:tavLst>
                                        <p:tav fmla="" tm="0">
                                          <p:val>
                                            <p:strVal val="0"/>
                                          </p:val>
                                        </p:tav>
                                        <p:tav fmla="" tm="100000">
                                          <p:val>
                                            <p:strVal val="#ppt_w"/>
                                          </p:val>
                                        </p:tav>
                                      </p:tavLst>
                                    </p:anim>
                                    <p:anim calcmode="lin" valueType="num">
                                      <p:cBhvr additive="base">
                                        <p:cTn dur="500"/>
                                        <p:tgtEl>
                                          <p:spTgt spid="530">
                                            <p:txEl>
                                              <p:pRg end="3" st="3"/>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530">
                                            <p:txEl>
                                              <p:pRg end="4" st="4"/>
                                            </p:txEl>
                                          </p:spTgt>
                                        </p:tgtEl>
                                        <p:attrNameLst>
                                          <p:attrName>style.visibility</p:attrName>
                                        </p:attrNameLst>
                                      </p:cBhvr>
                                      <p:to>
                                        <p:strVal val="visible"/>
                                      </p:to>
                                    </p:set>
                                    <p:anim calcmode="lin" valueType="num">
                                      <p:cBhvr additive="base">
                                        <p:cTn dur="500"/>
                                        <p:tgtEl>
                                          <p:spTgt spid="530">
                                            <p:txEl>
                                              <p:pRg end="4" st="4"/>
                                            </p:txEl>
                                          </p:spTgt>
                                        </p:tgtEl>
                                        <p:attrNameLst>
                                          <p:attrName>ppt_w</p:attrName>
                                        </p:attrNameLst>
                                      </p:cBhvr>
                                      <p:tavLst>
                                        <p:tav fmla="" tm="0">
                                          <p:val>
                                            <p:strVal val="0"/>
                                          </p:val>
                                        </p:tav>
                                        <p:tav fmla="" tm="100000">
                                          <p:val>
                                            <p:strVal val="#ppt_w"/>
                                          </p:val>
                                        </p:tav>
                                      </p:tavLst>
                                    </p:anim>
                                    <p:anim calcmode="lin" valueType="num">
                                      <p:cBhvr additive="base">
                                        <p:cTn dur="500"/>
                                        <p:tgtEl>
                                          <p:spTgt spid="530">
                                            <p:txEl>
                                              <p:pRg end="4" st="4"/>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530">
                                            <p:txEl>
                                              <p:pRg end="5" st="5"/>
                                            </p:txEl>
                                          </p:spTgt>
                                        </p:tgtEl>
                                        <p:attrNameLst>
                                          <p:attrName>style.visibility</p:attrName>
                                        </p:attrNameLst>
                                      </p:cBhvr>
                                      <p:to>
                                        <p:strVal val="visible"/>
                                      </p:to>
                                    </p:set>
                                    <p:anim calcmode="lin" valueType="num">
                                      <p:cBhvr additive="base">
                                        <p:cTn dur="500"/>
                                        <p:tgtEl>
                                          <p:spTgt spid="530">
                                            <p:txEl>
                                              <p:pRg end="5" st="5"/>
                                            </p:txEl>
                                          </p:spTgt>
                                        </p:tgtEl>
                                        <p:attrNameLst>
                                          <p:attrName>ppt_w</p:attrName>
                                        </p:attrNameLst>
                                      </p:cBhvr>
                                      <p:tavLst>
                                        <p:tav fmla="" tm="0">
                                          <p:val>
                                            <p:strVal val="0"/>
                                          </p:val>
                                        </p:tav>
                                        <p:tav fmla="" tm="100000">
                                          <p:val>
                                            <p:strVal val="#ppt_w"/>
                                          </p:val>
                                        </p:tav>
                                      </p:tavLst>
                                    </p:anim>
                                    <p:anim calcmode="lin" valueType="num">
                                      <p:cBhvr additive="base">
                                        <p:cTn dur="500"/>
                                        <p:tgtEl>
                                          <p:spTgt spid="530">
                                            <p:txEl>
                                              <p:pRg end="5" st="5"/>
                                            </p:txEl>
                                          </p:spTgt>
                                        </p:tgtEl>
                                        <p:attrNameLst>
                                          <p:attrName>ppt_h</p:attrName>
                                        </p:attrNameLst>
                                      </p:cBhvr>
                                      <p:tavLst>
                                        <p:tav fmla="" tm="0">
                                          <p:val>
                                            <p:strVal val="0"/>
                                          </p:val>
                                        </p:tav>
                                        <p:tav fmla="" tm="100000">
                                          <p:val>
                                            <p:strVal val="#ppt_h"/>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35" name="Shape 535"/>
        <p:cNvGrpSpPr/>
        <p:nvPr/>
      </p:nvGrpSpPr>
      <p:grpSpPr>
        <a:xfrm>
          <a:off x="0" y="0"/>
          <a:ext cx="0" cy="0"/>
          <a:chOff x="0" y="0"/>
          <a:chExt cx="0" cy="0"/>
        </a:xfrm>
      </p:grpSpPr>
      <p:sp>
        <p:nvSpPr>
          <p:cNvPr id="536" name="Google Shape;536;p76"/>
          <p:cNvSpPr/>
          <p:nvPr>
            <p:ph type="title"/>
          </p:nvPr>
        </p:nvSpPr>
        <p:spPr>
          <a:xfrm>
            <a:off x="762000" y="762000"/>
            <a:ext cx="7924800" cy="1143000"/>
          </a:xfrm>
          <a:prstGeom prst="roundRect">
            <a:avLst>
              <a:gd fmla="val 16667" name="adj"/>
            </a:avLst>
          </a:prstGeom>
          <a:noFill/>
          <a:ln>
            <a:noFill/>
          </a:ln>
        </p:spPr>
        <p:txBody>
          <a:bodyPr anchorCtr="0" anchor="b" bIns="45700" lIns="91425" spcFirstLastPara="1" rIns="91425" wrap="square" tIns="45700">
            <a:noAutofit/>
          </a:bodyPr>
          <a:lstStyle/>
          <a:p>
            <a:pPr indent="0" lvl="0" marL="0" rtl="0" algn="l">
              <a:lnSpc>
                <a:spcPct val="90000"/>
              </a:lnSpc>
              <a:spcBef>
                <a:spcPts val="0"/>
              </a:spcBef>
              <a:spcAft>
                <a:spcPts val="0"/>
              </a:spcAft>
              <a:buClr>
                <a:schemeClr val="dk2"/>
              </a:buClr>
              <a:buSzPts val="3200"/>
              <a:buFont typeface="Arial"/>
              <a:buNone/>
            </a:pPr>
            <a:r>
              <a:rPr b="1" i="0" lang="en-US" sz="3200" u="none">
                <a:solidFill>
                  <a:schemeClr val="dk2"/>
                </a:solidFill>
                <a:latin typeface="Arial"/>
                <a:ea typeface="Arial"/>
                <a:cs typeface="Arial"/>
                <a:sym typeface="Arial"/>
              </a:rPr>
              <a:t>Benda-benda Yang Memasuki Badan Melalui Dubur</a:t>
            </a:r>
            <a:endParaRPr/>
          </a:p>
        </p:txBody>
      </p:sp>
      <p:sp>
        <p:nvSpPr>
          <p:cNvPr id="537" name="Google Shape;537;p76"/>
          <p:cNvSpPr txBox="1"/>
          <p:nvPr>
            <p:ph idx="1" type="body"/>
          </p:nvPr>
        </p:nvSpPr>
        <p:spPr>
          <a:xfrm>
            <a:off x="838200" y="2362200"/>
            <a:ext cx="7692900" cy="3724200"/>
          </a:xfrm>
          <a:prstGeom prst="rect">
            <a:avLst/>
          </a:prstGeom>
          <a:noFill/>
          <a:ln>
            <a:noFill/>
          </a:ln>
        </p:spPr>
        <p:txBody>
          <a:bodyPr anchorCtr="0" anchor="t" bIns="45700" lIns="91425" spcFirstLastPara="1" rIns="91425" wrap="square" tIns="45700">
            <a:noAutofit/>
          </a:bodyPr>
          <a:lstStyle/>
          <a:p>
            <a:pPr indent="-342900" lvl="0" marL="342900" rtl="0" algn="l">
              <a:lnSpc>
                <a:spcPct val="100000"/>
              </a:lnSpc>
              <a:spcBef>
                <a:spcPts val="0"/>
              </a:spcBef>
              <a:spcAft>
                <a:spcPts val="0"/>
              </a:spcAft>
              <a:buClr>
                <a:schemeClr val="dk1"/>
              </a:buClr>
              <a:buSzPts val="2100"/>
              <a:buFont typeface="Noto Sans Symbols"/>
              <a:buChar char="●"/>
            </a:pPr>
            <a:r>
              <a:rPr b="1" i="0" lang="en-US" sz="2800" u="none">
                <a:solidFill>
                  <a:schemeClr val="dk1"/>
                </a:solidFill>
                <a:latin typeface="Arial"/>
                <a:ea typeface="Arial"/>
                <a:cs typeface="Arial"/>
                <a:sym typeface="Arial"/>
              </a:rPr>
              <a:t>Suntikan Pada Dubur  ( Rectal Enema )</a:t>
            </a:r>
            <a:endParaRPr/>
          </a:p>
          <a:p>
            <a:pPr indent="-209550" lvl="0" marL="342900" rtl="0" algn="l">
              <a:lnSpc>
                <a:spcPct val="100000"/>
              </a:lnSpc>
              <a:spcBef>
                <a:spcPts val="560"/>
              </a:spcBef>
              <a:spcAft>
                <a:spcPts val="0"/>
              </a:spcAft>
              <a:buClr>
                <a:schemeClr val="dk1"/>
              </a:buClr>
              <a:buSzPts val="2100"/>
              <a:buFont typeface="Noto Sans Symbols"/>
              <a:buNone/>
            </a:pPr>
            <a:r>
              <a:t/>
            </a:r>
            <a:endParaRPr b="1" i="0" sz="2800" u="none">
              <a:solidFill>
                <a:schemeClr val="dk1"/>
              </a:solidFill>
              <a:latin typeface="Arial"/>
              <a:ea typeface="Arial"/>
              <a:cs typeface="Arial"/>
              <a:sym typeface="Arial"/>
            </a:endParaRPr>
          </a:p>
          <a:p>
            <a:pPr indent="-342900" lvl="0" marL="342900" rtl="0" algn="l">
              <a:lnSpc>
                <a:spcPct val="100000"/>
              </a:lnSpc>
              <a:spcBef>
                <a:spcPts val="560"/>
              </a:spcBef>
              <a:spcAft>
                <a:spcPts val="0"/>
              </a:spcAft>
              <a:buClr>
                <a:schemeClr val="dk1"/>
              </a:buClr>
              <a:buSzPts val="2100"/>
              <a:buFont typeface="Noto Sans Symbols"/>
              <a:buChar char="●"/>
            </a:pPr>
            <a:r>
              <a:rPr b="1" i="0" lang="en-US" sz="2800" u="none">
                <a:solidFill>
                  <a:schemeClr val="dk1"/>
                </a:solidFill>
                <a:latin typeface="Arial"/>
                <a:ea typeface="Arial"/>
                <a:cs typeface="Arial"/>
                <a:sym typeface="Arial"/>
              </a:rPr>
              <a:t>Untuk Tujuan Rawatan</a:t>
            </a:r>
            <a:endParaRPr/>
          </a:p>
        </p:txBody>
      </p:sp>
      <p:sp>
        <p:nvSpPr>
          <p:cNvPr id="538" name="Google Shape;538;p76"/>
          <p:cNvSpPr txBox="1"/>
          <p:nvPr/>
        </p:nvSpPr>
        <p:spPr>
          <a:xfrm>
            <a:off x="5791200" y="6248400"/>
            <a:ext cx="2897100" cy="474600"/>
          </a:xfrm>
          <a:prstGeom prst="rect">
            <a:avLst/>
          </a:prstGeom>
          <a:noFill/>
          <a:ln>
            <a:noFill/>
          </a:ln>
        </p:spPr>
        <p:txBody>
          <a:bodyPr anchorCtr="0" anchor="b"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400"/>
              <a:buFont typeface="Arial"/>
              <a:buNone/>
            </a:pPr>
            <a:r>
              <a:rPr b="0" i="0" lang="en-US" sz="1400" u="none">
                <a:solidFill>
                  <a:schemeClr val="dk1"/>
                </a:solidFill>
                <a:latin typeface="Arial"/>
                <a:ea typeface="Arial"/>
                <a:cs typeface="Arial"/>
                <a:sym typeface="Arial"/>
              </a:rPr>
              <a:t>KLUSTER AL-QURAN, AL-SUNNAH DAN PENDIDIKAN ISLAM</a:t>
            </a:r>
            <a:endParaRPr/>
          </a:p>
        </p:txBody>
      </p:sp>
    </p:spTree>
  </p:cSld>
  <p:clrMapOvr>
    <a:masterClrMapping/>
  </p:clrMapOvr>
  <p:transition spd="slow">
    <p:wedg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536"/>
                                        </p:tgtEl>
                                        <p:attrNameLst>
                                          <p:attrName>style.visibility</p:attrName>
                                        </p:attrNameLst>
                                      </p:cBhvr>
                                      <p:to>
                                        <p:strVal val="visible"/>
                                      </p:to>
                                    </p:set>
                                    <p:animEffect filter="fade" transition="in">
                                      <p:cBhvr>
                                        <p:cTn dur="1230"/>
                                        <p:tgtEl>
                                          <p:spTgt spid="53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537">
                                            <p:txEl>
                                              <p:pRg end="0" st="0"/>
                                            </p:txEl>
                                          </p:spTgt>
                                        </p:tgtEl>
                                        <p:attrNameLst>
                                          <p:attrName>style.visibility</p:attrName>
                                        </p:attrNameLst>
                                      </p:cBhvr>
                                      <p:to>
                                        <p:strVal val="visible"/>
                                      </p:to>
                                    </p:set>
                                    <p:anim calcmode="lin" valueType="num">
                                      <p:cBhvr additive="base">
                                        <p:cTn dur="500"/>
                                        <p:tgtEl>
                                          <p:spTgt spid="537">
                                            <p:txEl>
                                              <p:pRg end="0" st="0"/>
                                            </p:txEl>
                                          </p:spTgt>
                                        </p:tgtEl>
                                        <p:attrNameLst>
                                          <p:attrName>ppt_w</p:attrName>
                                        </p:attrNameLst>
                                      </p:cBhvr>
                                      <p:tavLst>
                                        <p:tav fmla="" tm="0">
                                          <p:val>
                                            <p:strVal val="0"/>
                                          </p:val>
                                        </p:tav>
                                        <p:tav fmla="" tm="100000">
                                          <p:val>
                                            <p:strVal val="#ppt_w"/>
                                          </p:val>
                                        </p:tav>
                                      </p:tavLst>
                                    </p:anim>
                                    <p:anim calcmode="lin" valueType="num">
                                      <p:cBhvr additive="base">
                                        <p:cTn dur="500"/>
                                        <p:tgtEl>
                                          <p:spTgt spid="537">
                                            <p:txEl>
                                              <p:pRg end="0" st="0"/>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537">
                                            <p:txEl>
                                              <p:pRg end="1" st="1"/>
                                            </p:txEl>
                                          </p:spTgt>
                                        </p:tgtEl>
                                        <p:attrNameLst>
                                          <p:attrName>style.visibility</p:attrName>
                                        </p:attrNameLst>
                                      </p:cBhvr>
                                      <p:to>
                                        <p:strVal val="visible"/>
                                      </p:to>
                                    </p:set>
                                    <p:anim calcmode="lin" valueType="num">
                                      <p:cBhvr additive="base">
                                        <p:cTn dur="500"/>
                                        <p:tgtEl>
                                          <p:spTgt spid="537">
                                            <p:txEl>
                                              <p:pRg end="1" st="1"/>
                                            </p:txEl>
                                          </p:spTgt>
                                        </p:tgtEl>
                                        <p:attrNameLst>
                                          <p:attrName>ppt_w</p:attrName>
                                        </p:attrNameLst>
                                      </p:cBhvr>
                                      <p:tavLst>
                                        <p:tav fmla="" tm="0">
                                          <p:val>
                                            <p:strVal val="0"/>
                                          </p:val>
                                        </p:tav>
                                        <p:tav fmla="" tm="100000">
                                          <p:val>
                                            <p:strVal val="#ppt_w"/>
                                          </p:val>
                                        </p:tav>
                                      </p:tavLst>
                                    </p:anim>
                                    <p:anim calcmode="lin" valueType="num">
                                      <p:cBhvr additive="base">
                                        <p:cTn dur="500"/>
                                        <p:tgtEl>
                                          <p:spTgt spid="537">
                                            <p:txEl>
                                              <p:pRg end="1" st="1"/>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537">
                                            <p:txEl>
                                              <p:pRg end="2" st="2"/>
                                            </p:txEl>
                                          </p:spTgt>
                                        </p:tgtEl>
                                        <p:attrNameLst>
                                          <p:attrName>style.visibility</p:attrName>
                                        </p:attrNameLst>
                                      </p:cBhvr>
                                      <p:to>
                                        <p:strVal val="visible"/>
                                      </p:to>
                                    </p:set>
                                    <p:anim calcmode="lin" valueType="num">
                                      <p:cBhvr additive="base">
                                        <p:cTn dur="500"/>
                                        <p:tgtEl>
                                          <p:spTgt spid="537">
                                            <p:txEl>
                                              <p:pRg end="2" st="2"/>
                                            </p:txEl>
                                          </p:spTgt>
                                        </p:tgtEl>
                                        <p:attrNameLst>
                                          <p:attrName>ppt_w</p:attrName>
                                        </p:attrNameLst>
                                      </p:cBhvr>
                                      <p:tavLst>
                                        <p:tav fmla="" tm="0">
                                          <p:val>
                                            <p:strVal val="0"/>
                                          </p:val>
                                        </p:tav>
                                        <p:tav fmla="" tm="100000">
                                          <p:val>
                                            <p:strVal val="#ppt_w"/>
                                          </p:val>
                                        </p:tav>
                                      </p:tavLst>
                                    </p:anim>
                                    <p:anim calcmode="lin" valueType="num">
                                      <p:cBhvr additive="base">
                                        <p:cTn dur="500"/>
                                        <p:tgtEl>
                                          <p:spTgt spid="537">
                                            <p:txEl>
                                              <p:pRg end="2" st="2"/>
                                            </p:txEl>
                                          </p:spTgt>
                                        </p:tgtEl>
                                        <p:attrNameLst>
                                          <p:attrName>ppt_h</p:attrName>
                                        </p:attrNameLst>
                                      </p:cBhvr>
                                      <p:tavLst>
                                        <p:tav fmla="" tm="0">
                                          <p:val>
                                            <p:strVal val="0"/>
                                          </p:val>
                                        </p:tav>
                                        <p:tav fmla="" tm="100000">
                                          <p:val>
                                            <p:strVal val="#ppt_h"/>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42" name="Shape 542"/>
        <p:cNvGrpSpPr/>
        <p:nvPr/>
      </p:nvGrpSpPr>
      <p:grpSpPr>
        <a:xfrm>
          <a:off x="0" y="0"/>
          <a:ext cx="0" cy="0"/>
          <a:chOff x="0" y="0"/>
          <a:chExt cx="0" cy="0"/>
        </a:xfrm>
      </p:grpSpPr>
      <p:sp>
        <p:nvSpPr>
          <p:cNvPr id="543" name="Google Shape;543;p77"/>
          <p:cNvSpPr/>
          <p:nvPr>
            <p:ph type="title"/>
          </p:nvPr>
        </p:nvSpPr>
        <p:spPr>
          <a:xfrm>
            <a:off x="762000" y="762000"/>
            <a:ext cx="7924800" cy="1143000"/>
          </a:xfrm>
          <a:prstGeom prst="roundRect">
            <a:avLst>
              <a:gd fmla="val 16667" name="adj"/>
            </a:avLst>
          </a:prstGeom>
          <a:noFill/>
          <a:ln>
            <a:noFill/>
          </a:ln>
        </p:spPr>
        <p:txBody>
          <a:bodyPr anchorCtr="0" anchor="b" bIns="45700" lIns="91425" spcFirstLastPara="1" rIns="91425" wrap="square" tIns="45700">
            <a:noAutofit/>
          </a:bodyPr>
          <a:lstStyle/>
          <a:p>
            <a:pPr indent="0" lvl="0" marL="0" rtl="0" algn="l">
              <a:lnSpc>
                <a:spcPct val="90000"/>
              </a:lnSpc>
              <a:spcBef>
                <a:spcPts val="0"/>
              </a:spcBef>
              <a:spcAft>
                <a:spcPts val="0"/>
              </a:spcAft>
              <a:buClr>
                <a:schemeClr val="dk2"/>
              </a:buClr>
              <a:buSzPts val="3600"/>
              <a:buFont typeface="Arial"/>
              <a:buNone/>
            </a:pPr>
            <a:r>
              <a:rPr b="1" i="0" lang="en-US" sz="3600" u="none">
                <a:solidFill>
                  <a:schemeClr val="dk2"/>
                </a:solidFill>
                <a:latin typeface="Arial"/>
                <a:ea typeface="Arial"/>
                <a:cs typeface="Arial"/>
                <a:sym typeface="Arial"/>
              </a:rPr>
              <a:t>Hukum Dan Alasan</a:t>
            </a:r>
            <a:endParaRPr/>
          </a:p>
        </p:txBody>
      </p:sp>
      <p:sp>
        <p:nvSpPr>
          <p:cNvPr id="544" name="Google Shape;544;p77"/>
          <p:cNvSpPr txBox="1"/>
          <p:nvPr>
            <p:ph idx="1" type="body"/>
          </p:nvPr>
        </p:nvSpPr>
        <p:spPr>
          <a:xfrm>
            <a:off x="838200" y="2362200"/>
            <a:ext cx="7692900" cy="3724200"/>
          </a:xfrm>
          <a:prstGeom prst="rect">
            <a:avLst/>
          </a:prstGeom>
          <a:noFill/>
          <a:ln>
            <a:noFill/>
          </a:ln>
        </p:spPr>
        <p:txBody>
          <a:bodyPr anchorCtr="0" anchor="t" bIns="45700" lIns="91425" spcFirstLastPara="1" rIns="91425" wrap="square" tIns="45700">
            <a:noAutofit/>
          </a:bodyPr>
          <a:lstStyle/>
          <a:p>
            <a:pPr indent="-342900" lvl="0" marL="342900" rtl="0" algn="l">
              <a:lnSpc>
                <a:spcPct val="80000"/>
              </a:lnSpc>
              <a:spcBef>
                <a:spcPts val="0"/>
              </a:spcBef>
              <a:spcAft>
                <a:spcPts val="0"/>
              </a:spcAft>
              <a:buClr>
                <a:schemeClr val="dk1"/>
              </a:buClr>
              <a:buSzPts val="1500"/>
              <a:buFont typeface="Noto Sans Symbols"/>
              <a:buChar char="●"/>
            </a:pPr>
            <a:r>
              <a:rPr b="1" i="0" lang="en-US" sz="2000" u="none">
                <a:solidFill>
                  <a:schemeClr val="dk1"/>
                </a:solidFill>
                <a:latin typeface="Arial"/>
                <a:ea typeface="Arial"/>
                <a:cs typeface="Arial"/>
                <a:sym typeface="Arial"/>
              </a:rPr>
              <a:t>Pendapat Terpilih</a:t>
            </a:r>
            <a:endParaRPr/>
          </a:p>
          <a:p>
            <a:pPr indent="-342900" lvl="0" marL="342900" rtl="0" algn="l">
              <a:lnSpc>
                <a:spcPct val="80000"/>
              </a:lnSpc>
              <a:spcBef>
                <a:spcPts val="400"/>
              </a:spcBef>
              <a:spcAft>
                <a:spcPts val="0"/>
              </a:spcAft>
              <a:buClr>
                <a:schemeClr val="dk1"/>
              </a:buClr>
              <a:buSzPts val="1500"/>
              <a:buFont typeface="Noto Sans Symbols"/>
              <a:buChar char="●"/>
            </a:pPr>
            <a:r>
              <a:rPr b="1" i="0" lang="en-US" sz="2000" u="none">
                <a:solidFill>
                  <a:schemeClr val="dk1"/>
                </a:solidFill>
                <a:latin typeface="Arial"/>
                <a:ea typeface="Arial"/>
                <a:cs typeface="Arial"/>
                <a:sym typeface="Arial"/>
              </a:rPr>
              <a:t>Tidak Membatalkan Puasa ( Ulama Mazhab Maliki, Al-Z        ahiri Dan Ibn Taimiyyah )</a:t>
            </a:r>
            <a:endParaRPr/>
          </a:p>
          <a:p>
            <a:pPr indent="-247650" lvl="0" marL="342900" rtl="0" algn="l">
              <a:lnSpc>
                <a:spcPct val="80000"/>
              </a:lnSpc>
              <a:spcBef>
                <a:spcPts val="400"/>
              </a:spcBef>
              <a:spcAft>
                <a:spcPts val="0"/>
              </a:spcAft>
              <a:buClr>
                <a:schemeClr val="dk1"/>
              </a:buClr>
              <a:buSzPts val="1500"/>
              <a:buFont typeface="Noto Sans Symbols"/>
              <a:buNone/>
            </a:pPr>
            <a:r>
              <a:t/>
            </a:r>
            <a:endParaRPr b="1" i="0" sz="2000" u="none">
              <a:solidFill>
                <a:schemeClr val="dk1"/>
              </a:solidFill>
              <a:latin typeface="Arial"/>
              <a:ea typeface="Arial"/>
              <a:cs typeface="Arial"/>
              <a:sym typeface="Arial"/>
            </a:endParaRPr>
          </a:p>
          <a:p>
            <a:pPr indent="-342900" lvl="0" marL="342900" rtl="0" algn="l">
              <a:lnSpc>
                <a:spcPct val="80000"/>
              </a:lnSpc>
              <a:spcBef>
                <a:spcPts val="400"/>
              </a:spcBef>
              <a:spcAft>
                <a:spcPts val="0"/>
              </a:spcAft>
              <a:buClr>
                <a:schemeClr val="dk1"/>
              </a:buClr>
              <a:buSzPts val="1500"/>
              <a:buFont typeface="Noto Sans Symbols"/>
              <a:buChar char="●"/>
            </a:pPr>
            <a:r>
              <a:rPr b="1" i="0" lang="en-US" sz="2000" u="none">
                <a:solidFill>
                  <a:schemeClr val="dk1"/>
                </a:solidFill>
                <a:latin typeface="Arial"/>
                <a:ea typeface="Arial"/>
                <a:cs typeface="Arial"/>
                <a:sym typeface="Arial"/>
              </a:rPr>
              <a:t>Kerana </a:t>
            </a:r>
            <a:endParaRPr/>
          </a:p>
          <a:p>
            <a:pPr indent="-247650" lvl="0" marL="342900" rtl="0" algn="l">
              <a:lnSpc>
                <a:spcPct val="80000"/>
              </a:lnSpc>
              <a:spcBef>
                <a:spcPts val="400"/>
              </a:spcBef>
              <a:spcAft>
                <a:spcPts val="0"/>
              </a:spcAft>
              <a:buClr>
                <a:schemeClr val="dk1"/>
              </a:buClr>
              <a:buSzPts val="1500"/>
              <a:buFont typeface="Noto Sans Symbols"/>
              <a:buNone/>
            </a:pPr>
            <a:r>
              <a:t/>
            </a:r>
            <a:endParaRPr b="1" i="0" sz="2000" u="none">
              <a:solidFill>
                <a:schemeClr val="dk1"/>
              </a:solidFill>
              <a:latin typeface="Arial"/>
              <a:ea typeface="Arial"/>
              <a:cs typeface="Arial"/>
              <a:sym typeface="Arial"/>
            </a:endParaRPr>
          </a:p>
          <a:p>
            <a:pPr indent="-342900" lvl="0" marL="342900" rtl="0" algn="l">
              <a:lnSpc>
                <a:spcPct val="80000"/>
              </a:lnSpc>
              <a:spcBef>
                <a:spcPts val="400"/>
              </a:spcBef>
              <a:spcAft>
                <a:spcPts val="0"/>
              </a:spcAft>
              <a:buClr>
                <a:schemeClr val="dk1"/>
              </a:buClr>
              <a:buSzPts val="1500"/>
              <a:buFont typeface="Noto Sans Symbols"/>
              <a:buChar char="●"/>
            </a:pPr>
            <a:r>
              <a:rPr b="1" i="0" lang="en-US" sz="2000" u="none">
                <a:solidFill>
                  <a:schemeClr val="dk1"/>
                </a:solidFill>
                <a:latin typeface="Arial"/>
                <a:ea typeface="Arial"/>
                <a:cs typeface="Arial"/>
                <a:sym typeface="Arial"/>
              </a:rPr>
              <a:t>Suntikan Tidak Mengandungi Bahan Makanan</a:t>
            </a:r>
            <a:endParaRPr/>
          </a:p>
          <a:p>
            <a:pPr indent="-342900" lvl="0" marL="342900" rtl="0" algn="l">
              <a:lnSpc>
                <a:spcPct val="80000"/>
              </a:lnSpc>
              <a:spcBef>
                <a:spcPts val="400"/>
              </a:spcBef>
              <a:spcAft>
                <a:spcPts val="0"/>
              </a:spcAft>
              <a:buClr>
                <a:schemeClr val="dk1"/>
              </a:buClr>
              <a:buSzPts val="1500"/>
              <a:buFont typeface="Noto Sans Symbols"/>
              <a:buChar char="●"/>
            </a:pPr>
            <a:r>
              <a:rPr b="1" i="0" lang="en-US" sz="2000" u="none">
                <a:solidFill>
                  <a:schemeClr val="dk1"/>
                </a:solidFill>
                <a:latin typeface="Arial"/>
                <a:ea typeface="Arial"/>
                <a:cs typeface="Arial"/>
                <a:sym typeface="Arial"/>
              </a:rPr>
              <a:t>Cecair Tidak Sampai Ke Dalam Perut</a:t>
            </a:r>
            <a:endParaRPr/>
          </a:p>
          <a:p>
            <a:pPr indent="-342900" lvl="0" marL="342900" rtl="0" algn="l">
              <a:lnSpc>
                <a:spcPct val="80000"/>
              </a:lnSpc>
              <a:spcBef>
                <a:spcPts val="400"/>
              </a:spcBef>
              <a:spcAft>
                <a:spcPts val="0"/>
              </a:spcAft>
              <a:buClr>
                <a:schemeClr val="dk1"/>
              </a:buClr>
              <a:buSzPts val="1500"/>
              <a:buFont typeface="Noto Sans Symbols"/>
              <a:buChar char="●"/>
            </a:pPr>
            <a:r>
              <a:rPr b="1" i="0" lang="en-US" sz="2000" u="none">
                <a:solidFill>
                  <a:schemeClr val="dk1"/>
                </a:solidFill>
                <a:latin typeface="Arial"/>
                <a:ea typeface="Arial"/>
                <a:cs typeface="Arial"/>
                <a:sym typeface="Arial"/>
              </a:rPr>
              <a:t>Yang Membatalkan Puasa Jika Melibatkan Penyerapan Makanan Berlaku Pada Usus Kecil</a:t>
            </a:r>
            <a:endParaRPr/>
          </a:p>
          <a:p>
            <a:pPr indent="-342900" lvl="0" marL="342900" rtl="0" algn="l">
              <a:lnSpc>
                <a:spcPct val="80000"/>
              </a:lnSpc>
              <a:spcBef>
                <a:spcPts val="400"/>
              </a:spcBef>
              <a:spcAft>
                <a:spcPts val="0"/>
              </a:spcAft>
              <a:buClr>
                <a:schemeClr val="dk1"/>
              </a:buClr>
              <a:buSzPts val="1500"/>
              <a:buFont typeface="Noto Sans Symbols"/>
              <a:buChar char="●"/>
            </a:pPr>
            <a:r>
              <a:rPr b="1" i="0" lang="en-US" sz="2000" u="none">
                <a:solidFill>
                  <a:schemeClr val="dk1"/>
                </a:solidFill>
                <a:latin typeface="Arial"/>
                <a:ea typeface="Arial"/>
                <a:cs typeface="Arial"/>
                <a:sym typeface="Arial"/>
              </a:rPr>
              <a:t>Penyerapan Ubat-ubatan Tidak Membatalkan Puasa              ( Muhammad Uthaimin Dan Dr. Fadil Hasan Abbas )</a:t>
            </a:r>
            <a:endParaRPr/>
          </a:p>
          <a:p>
            <a:pPr indent="-247650" lvl="0" marL="342900" rtl="0" algn="l">
              <a:spcBef>
                <a:spcPts val="400"/>
              </a:spcBef>
              <a:spcAft>
                <a:spcPts val="0"/>
              </a:spcAft>
              <a:buSzPts val="1500"/>
              <a:buNone/>
            </a:pPr>
            <a:r>
              <a:t/>
            </a:r>
            <a:endParaRPr b="1" i="0" sz="2000" u="none">
              <a:solidFill>
                <a:schemeClr val="dk1"/>
              </a:solidFill>
              <a:latin typeface="Arial"/>
              <a:ea typeface="Arial"/>
              <a:cs typeface="Arial"/>
              <a:sym typeface="Arial"/>
            </a:endParaRPr>
          </a:p>
        </p:txBody>
      </p:sp>
      <p:sp>
        <p:nvSpPr>
          <p:cNvPr id="545" name="Google Shape;545;p77"/>
          <p:cNvSpPr txBox="1"/>
          <p:nvPr/>
        </p:nvSpPr>
        <p:spPr>
          <a:xfrm>
            <a:off x="5791200" y="6248400"/>
            <a:ext cx="2897100" cy="474600"/>
          </a:xfrm>
          <a:prstGeom prst="rect">
            <a:avLst/>
          </a:prstGeom>
          <a:noFill/>
          <a:ln>
            <a:noFill/>
          </a:ln>
        </p:spPr>
        <p:txBody>
          <a:bodyPr anchorCtr="0" anchor="b"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400"/>
              <a:buFont typeface="Arial"/>
              <a:buNone/>
            </a:pPr>
            <a:r>
              <a:rPr b="0" i="0" lang="en-US" sz="1400" u="none">
                <a:solidFill>
                  <a:schemeClr val="dk1"/>
                </a:solidFill>
                <a:latin typeface="Arial"/>
                <a:ea typeface="Arial"/>
                <a:cs typeface="Arial"/>
                <a:sym typeface="Arial"/>
              </a:rPr>
              <a:t>KLUSTER AL-QURAN, AL-SUNNAH DAN PENDIDIKAN ISLAM</a:t>
            </a:r>
            <a:endParaRPr/>
          </a:p>
        </p:txBody>
      </p:sp>
    </p:spTree>
  </p:cSld>
  <p:clrMapOvr>
    <a:masterClrMapping/>
  </p:clrMapOvr>
  <p:transition spd="slow">
    <p:wedg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543"/>
                                        </p:tgtEl>
                                        <p:attrNameLst>
                                          <p:attrName>style.visibility</p:attrName>
                                        </p:attrNameLst>
                                      </p:cBhvr>
                                      <p:to>
                                        <p:strVal val="visible"/>
                                      </p:to>
                                    </p:set>
                                    <p:animEffect filter="fade" transition="in">
                                      <p:cBhvr>
                                        <p:cTn dur="1230"/>
                                        <p:tgtEl>
                                          <p:spTgt spid="54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544">
                                            <p:txEl>
                                              <p:pRg end="0" st="0"/>
                                            </p:txEl>
                                          </p:spTgt>
                                        </p:tgtEl>
                                        <p:attrNameLst>
                                          <p:attrName>style.visibility</p:attrName>
                                        </p:attrNameLst>
                                      </p:cBhvr>
                                      <p:to>
                                        <p:strVal val="visible"/>
                                      </p:to>
                                    </p:set>
                                    <p:anim calcmode="lin" valueType="num">
                                      <p:cBhvr additive="base">
                                        <p:cTn dur="500"/>
                                        <p:tgtEl>
                                          <p:spTgt spid="544">
                                            <p:txEl>
                                              <p:pRg end="0" st="0"/>
                                            </p:txEl>
                                          </p:spTgt>
                                        </p:tgtEl>
                                        <p:attrNameLst>
                                          <p:attrName>ppt_w</p:attrName>
                                        </p:attrNameLst>
                                      </p:cBhvr>
                                      <p:tavLst>
                                        <p:tav fmla="" tm="0">
                                          <p:val>
                                            <p:strVal val="0"/>
                                          </p:val>
                                        </p:tav>
                                        <p:tav fmla="" tm="100000">
                                          <p:val>
                                            <p:strVal val="#ppt_w"/>
                                          </p:val>
                                        </p:tav>
                                      </p:tavLst>
                                    </p:anim>
                                    <p:anim calcmode="lin" valueType="num">
                                      <p:cBhvr additive="base">
                                        <p:cTn dur="500"/>
                                        <p:tgtEl>
                                          <p:spTgt spid="544">
                                            <p:txEl>
                                              <p:pRg end="0" st="0"/>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544">
                                            <p:txEl>
                                              <p:pRg end="1" st="1"/>
                                            </p:txEl>
                                          </p:spTgt>
                                        </p:tgtEl>
                                        <p:attrNameLst>
                                          <p:attrName>style.visibility</p:attrName>
                                        </p:attrNameLst>
                                      </p:cBhvr>
                                      <p:to>
                                        <p:strVal val="visible"/>
                                      </p:to>
                                    </p:set>
                                    <p:anim calcmode="lin" valueType="num">
                                      <p:cBhvr additive="base">
                                        <p:cTn dur="500"/>
                                        <p:tgtEl>
                                          <p:spTgt spid="544">
                                            <p:txEl>
                                              <p:pRg end="1" st="1"/>
                                            </p:txEl>
                                          </p:spTgt>
                                        </p:tgtEl>
                                        <p:attrNameLst>
                                          <p:attrName>ppt_w</p:attrName>
                                        </p:attrNameLst>
                                      </p:cBhvr>
                                      <p:tavLst>
                                        <p:tav fmla="" tm="0">
                                          <p:val>
                                            <p:strVal val="0"/>
                                          </p:val>
                                        </p:tav>
                                        <p:tav fmla="" tm="100000">
                                          <p:val>
                                            <p:strVal val="#ppt_w"/>
                                          </p:val>
                                        </p:tav>
                                      </p:tavLst>
                                    </p:anim>
                                    <p:anim calcmode="lin" valueType="num">
                                      <p:cBhvr additive="base">
                                        <p:cTn dur="500"/>
                                        <p:tgtEl>
                                          <p:spTgt spid="544">
                                            <p:txEl>
                                              <p:pRg end="1" st="1"/>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544">
                                            <p:txEl>
                                              <p:pRg end="2" st="2"/>
                                            </p:txEl>
                                          </p:spTgt>
                                        </p:tgtEl>
                                        <p:attrNameLst>
                                          <p:attrName>style.visibility</p:attrName>
                                        </p:attrNameLst>
                                      </p:cBhvr>
                                      <p:to>
                                        <p:strVal val="visible"/>
                                      </p:to>
                                    </p:set>
                                    <p:anim calcmode="lin" valueType="num">
                                      <p:cBhvr additive="base">
                                        <p:cTn dur="500"/>
                                        <p:tgtEl>
                                          <p:spTgt spid="544">
                                            <p:txEl>
                                              <p:pRg end="2" st="2"/>
                                            </p:txEl>
                                          </p:spTgt>
                                        </p:tgtEl>
                                        <p:attrNameLst>
                                          <p:attrName>ppt_w</p:attrName>
                                        </p:attrNameLst>
                                      </p:cBhvr>
                                      <p:tavLst>
                                        <p:tav fmla="" tm="0">
                                          <p:val>
                                            <p:strVal val="0"/>
                                          </p:val>
                                        </p:tav>
                                        <p:tav fmla="" tm="100000">
                                          <p:val>
                                            <p:strVal val="#ppt_w"/>
                                          </p:val>
                                        </p:tav>
                                      </p:tavLst>
                                    </p:anim>
                                    <p:anim calcmode="lin" valueType="num">
                                      <p:cBhvr additive="base">
                                        <p:cTn dur="500"/>
                                        <p:tgtEl>
                                          <p:spTgt spid="544">
                                            <p:txEl>
                                              <p:pRg end="2" st="2"/>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544">
                                            <p:txEl>
                                              <p:pRg end="3" st="3"/>
                                            </p:txEl>
                                          </p:spTgt>
                                        </p:tgtEl>
                                        <p:attrNameLst>
                                          <p:attrName>style.visibility</p:attrName>
                                        </p:attrNameLst>
                                      </p:cBhvr>
                                      <p:to>
                                        <p:strVal val="visible"/>
                                      </p:to>
                                    </p:set>
                                    <p:anim calcmode="lin" valueType="num">
                                      <p:cBhvr additive="base">
                                        <p:cTn dur="500"/>
                                        <p:tgtEl>
                                          <p:spTgt spid="544">
                                            <p:txEl>
                                              <p:pRg end="3" st="3"/>
                                            </p:txEl>
                                          </p:spTgt>
                                        </p:tgtEl>
                                        <p:attrNameLst>
                                          <p:attrName>ppt_w</p:attrName>
                                        </p:attrNameLst>
                                      </p:cBhvr>
                                      <p:tavLst>
                                        <p:tav fmla="" tm="0">
                                          <p:val>
                                            <p:strVal val="0"/>
                                          </p:val>
                                        </p:tav>
                                        <p:tav fmla="" tm="100000">
                                          <p:val>
                                            <p:strVal val="#ppt_w"/>
                                          </p:val>
                                        </p:tav>
                                      </p:tavLst>
                                    </p:anim>
                                    <p:anim calcmode="lin" valueType="num">
                                      <p:cBhvr additive="base">
                                        <p:cTn dur="500"/>
                                        <p:tgtEl>
                                          <p:spTgt spid="544">
                                            <p:txEl>
                                              <p:pRg end="3" st="3"/>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544">
                                            <p:txEl>
                                              <p:pRg end="4" st="4"/>
                                            </p:txEl>
                                          </p:spTgt>
                                        </p:tgtEl>
                                        <p:attrNameLst>
                                          <p:attrName>style.visibility</p:attrName>
                                        </p:attrNameLst>
                                      </p:cBhvr>
                                      <p:to>
                                        <p:strVal val="visible"/>
                                      </p:to>
                                    </p:set>
                                    <p:anim calcmode="lin" valueType="num">
                                      <p:cBhvr additive="base">
                                        <p:cTn dur="500"/>
                                        <p:tgtEl>
                                          <p:spTgt spid="544">
                                            <p:txEl>
                                              <p:pRg end="4" st="4"/>
                                            </p:txEl>
                                          </p:spTgt>
                                        </p:tgtEl>
                                        <p:attrNameLst>
                                          <p:attrName>ppt_w</p:attrName>
                                        </p:attrNameLst>
                                      </p:cBhvr>
                                      <p:tavLst>
                                        <p:tav fmla="" tm="0">
                                          <p:val>
                                            <p:strVal val="0"/>
                                          </p:val>
                                        </p:tav>
                                        <p:tav fmla="" tm="100000">
                                          <p:val>
                                            <p:strVal val="#ppt_w"/>
                                          </p:val>
                                        </p:tav>
                                      </p:tavLst>
                                    </p:anim>
                                    <p:anim calcmode="lin" valueType="num">
                                      <p:cBhvr additive="base">
                                        <p:cTn dur="500"/>
                                        <p:tgtEl>
                                          <p:spTgt spid="544">
                                            <p:txEl>
                                              <p:pRg end="4" st="4"/>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544">
                                            <p:txEl>
                                              <p:pRg end="5" st="5"/>
                                            </p:txEl>
                                          </p:spTgt>
                                        </p:tgtEl>
                                        <p:attrNameLst>
                                          <p:attrName>style.visibility</p:attrName>
                                        </p:attrNameLst>
                                      </p:cBhvr>
                                      <p:to>
                                        <p:strVal val="visible"/>
                                      </p:to>
                                    </p:set>
                                    <p:anim calcmode="lin" valueType="num">
                                      <p:cBhvr additive="base">
                                        <p:cTn dur="500"/>
                                        <p:tgtEl>
                                          <p:spTgt spid="544">
                                            <p:txEl>
                                              <p:pRg end="5" st="5"/>
                                            </p:txEl>
                                          </p:spTgt>
                                        </p:tgtEl>
                                        <p:attrNameLst>
                                          <p:attrName>ppt_w</p:attrName>
                                        </p:attrNameLst>
                                      </p:cBhvr>
                                      <p:tavLst>
                                        <p:tav fmla="" tm="0">
                                          <p:val>
                                            <p:strVal val="0"/>
                                          </p:val>
                                        </p:tav>
                                        <p:tav fmla="" tm="100000">
                                          <p:val>
                                            <p:strVal val="#ppt_w"/>
                                          </p:val>
                                        </p:tav>
                                      </p:tavLst>
                                    </p:anim>
                                    <p:anim calcmode="lin" valueType="num">
                                      <p:cBhvr additive="base">
                                        <p:cTn dur="500"/>
                                        <p:tgtEl>
                                          <p:spTgt spid="544">
                                            <p:txEl>
                                              <p:pRg end="5" st="5"/>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544">
                                            <p:txEl>
                                              <p:pRg end="6" st="6"/>
                                            </p:txEl>
                                          </p:spTgt>
                                        </p:tgtEl>
                                        <p:attrNameLst>
                                          <p:attrName>style.visibility</p:attrName>
                                        </p:attrNameLst>
                                      </p:cBhvr>
                                      <p:to>
                                        <p:strVal val="visible"/>
                                      </p:to>
                                    </p:set>
                                    <p:anim calcmode="lin" valueType="num">
                                      <p:cBhvr additive="base">
                                        <p:cTn dur="500"/>
                                        <p:tgtEl>
                                          <p:spTgt spid="544">
                                            <p:txEl>
                                              <p:pRg end="6" st="6"/>
                                            </p:txEl>
                                          </p:spTgt>
                                        </p:tgtEl>
                                        <p:attrNameLst>
                                          <p:attrName>ppt_w</p:attrName>
                                        </p:attrNameLst>
                                      </p:cBhvr>
                                      <p:tavLst>
                                        <p:tav fmla="" tm="0">
                                          <p:val>
                                            <p:strVal val="0"/>
                                          </p:val>
                                        </p:tav>
                                        <p:tav fmla="" tm="100000">
                                          <p:val>
                                            <p:strVal val="#ppt_w"/>
                                          </p:val>
                                        </p:tav>
                                      </p:tavLst>
                                    </p:anim>
                                    <p:anim calcmode="lin" valueType="num">
                                      <p:cBhvr additive="base">
                                        <p:cTn dur="500"/>
                                        <p:tgtEl>
                                          <p:spTgt spid="544">
                                            <p:txEl>
                                              <p:pRg end="6" st="6"/>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544">
                                            <p:txEl>
                                              <p:pRg end="7" st="7"/>
                                            </p:txEl>
                                          </p:spTgt>
                                        </p:tgtEl>
                                        <p:attrNameLst>
                                          <p:attrName>style.visibility</p:attrName>
                                        </p:attrNameLst>
                                      </p:cBhvr>
                                      <p:to>
                                        <p:strVal val="visible"/>
                                      </p:to>
                                    </p:set>
                                    <p:anim calcmode="lin" valueType="num">
                                      <p:cBhvr additive="base">
                                        <p:cTn dur="500"/>
                                        <p:tgtEl>
                                          <p:spTgt spid="544">
                                            <p:txEl>
                                              <p:pRg end="7" st="7"/>
                                            </p:txEl>
                                          </p:spTgt>
                                        </p:tgtEl>
                                        <p:attrNameLst>
                                          <p:attrName>ppt_w</p:attrName>
                                        </p:attrNameLst>
                                      </p:cBhvr>
                                      <p:tavLst>
                                        <p:tav fmla="" tm="0">
                                          <p:val>
                                            <p:strVal val="0"/>
                                          </p:val>
                                        </p:tav>
                                        <p:tav fmla="" tm="100000">
                                          <p:val>
                                            <p:strVal val="#ppt_w"/>
                                          </p:val>
                                        </p:tav>
                                      </p:tavLst>
                                    </p:anim>
                                    <p:anim calcmode="lin" valueType="num">
                                      <p:cBhvr additive="base">
                                        <p:cTn dur="500"/>
                                        <p:tgtEl>
                                          <p:spTgt spid="544">
                                            <p:txEl>
                                              <p:pRg end="7" st="7"/>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544">
                                            <p:txEl>
                                              <p:pRg end="8" st="8"/>
                                            </p:txEl>
                                          </p:spTgt>
                                        </p:tgtEl>
                                        <p:attrNameLst>
                                          <p:attrName>style.visibility</p:attrName>
                                        </p:attrNameLst>
                                      </p:cBhvr>
                                      <p:to>
                                        <p:strVal val="visible"/>
                                      </p:to>
                                    </p:set>
                                    <p:anim calcmode="lin" valueType="num">
                                      <p:cBhvr additive="base">
                                        <p:cTn dur="500"/>
                                        <p:tgtEl>
                                          <p:spTgt spid="544">
                                            <p:txEl>
                                              <p:pRg end="8" st="8"/>
                                            </p:txEl>
                                          </p:spTgt>
                                        </p:tgtEl>
                                        <p:attrNameLst>
                                          <p:attrName>ppt_w</p:attrName>
                                        </p:attrNameLst>
                                      </p:cBhvr>
                                      <p:tavLst>
                                        <p:tav fmla="" tm="0">
                                          <p:val>
                                            <p:strVal val="0"/>
                                          </p:val>
                                        </p:tav>
                                        <p:tav fmla="" tm="100000">
                                          <p:val>
                                            <p:strVal val="#ppt_w"/>
                                          </p:val>
                                        </p:tav>
                                      </p:tavLst>
                                    </p:anim>
                                    <p:anim calcmode="lin" valueType="num">
                                      <p:cBhvr additive="base">
                                        <p:cTn dur="500"/>
                                        <p:tgtEl>
                                          <p:spTgt spid="544">
                                            <p:txEl>
                                              <p:pRg end="8" st="8"/>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544">
                                            <p:txEl>
                                              <p:pRg end="9" st="9"/>
                                            </p:txEl>
                                          </p:spTgt>
                                        </p:tgtEl>
                                        <p:attrNameLst>
                                          <p:attrName>style.visibility</p:attrName>
                                        </p:attrNameLst>
                                      </p:cBhvr>
                                      <p:to>
                                        <p:strVal val="visible"/>
                                      </p:to>
                                    </p:set>
                                    <p:anim calcmode="lin" valueType="num">
                                      <p:cBhvr additive="base">
                                        <p:cTn dur="500"/>
                                        <p:tgtEl>
                                          <p:spTgt spid="544">
                                            <p:txEl>
                                              <p:pRg end="9" st="9"/>
                                            </p:txEl>
                                          </p:spTgt>
                                        </p:tgtEl>
                                        <p:attrNameLst>
                                          <p:attrName>ppt_w</p:attrName>
                                        </p:attrNameLst>
                                      </p:cBhvr>
                                      <p:tavLst>
                                        <p:tav fmla="" tm="0">
                                          <p:val>
                                            <p:strVal val="0"/>
                                          </p:val>
                                        </p:tav>
                                        <p:tav fmla="" tm="100000">
                                          <p:val>
                                            <p:strVal val="#ppt_w"/>
                                          </p:val>
                                        </p:tav>
                                      </p:tavLst>
                                    </p:anim>
                                    <p:anim calcmode="lin" valueType="num">
                                      <p:cBhvr additive="base">
                                        <p:cTn dur="500"/>
                                        <p:tgtEl>
                                          <p:spTgt spid="544">
                                            <p:txEl>
                                              <p:pRg end="9" st="9"/>
                                            </p:txEl>
                                          </p:spTgt>
                                        </p:tgtEl>
                                        <p:attrNameLst>
                                          <p:attrName>ppt_h</p:attrName>
                                        </p:attrNameLst>
                                      </p:cBhvr>
                                      <p:tavLst>
                                        <p:tav fmla="" tm="0">
                                          <p:val>
                                            <p:strVal val="0"/>
                                          </p:val>
                                        </p:tav>
                                        <p:tav fmla="" tm="100000">
                                          <p:val>
                                            <p:strVal val="#ppt_h"/>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49" name="Shape 549"/>
        <p:cNvGrpSpPr/>
        <p:nvPr/>
      </p:nvGrpSpPr>
      <p:grpSpPr>
        <a:xfrm>
          <a:off x="0" y="0"/>
          <a:ext cx="0" cy="0"/>
          <a:chOff x="0" y="0"/>
          <a:chExt cx="0" cy="0"/>
        </a:xfrm>
      </p:grpSpPr>
      <p:sp>
        <p:nvSpPr>
          <p:cNvPr id="550" name="Google Shape;550;p78"/>
          <p:cNvSpPr/>
          <p:nvPr>
            <p:ph type="title"/>
          </p:nvPr>
        </p:nvSpPr>
        <p:spPr>
          <a:xfrm>
            <a:off x="762000" y="762000"/>
            <a:ext cx="7924800" cy="1143000"/>
          </a:xfrm>
          <a:prstGeom prst="roundRect">
            <a:avLst>
              <a:gd fmla="val 16667" name="adj"/>
            </a:avLst>
          </a:prstGeom>
          <a:noFill/>
          <a:ln>
            <a:noFill/>
          </a:ln>
        </p:spPr>
        <p:txBody>
          <a:bodyPr anchorCtr="0" anchor="b" bIns="45700" lIns="91425" spcFirstLastPara="1" rIns="91425" wrap="square" tIns="45700">
            <a:noAutofit/>
          </a:bodyPr>
          <a:lstStyle/>
          <a:p>
            <a:pPr indent="0" lvl="0" marL="0" rtl="0" algn="l">
              <a:lnSpc>
                <a:spcPct val="90000"/>
              </a:lnSpc>
              <a:spcBef>
                <a:spcPts val="0"/>
              </a:spcBef>
              <a:spcAft>
                <a:spcPts val="0"/>
              </a:spcAft>
              <a:buClr>
                <a:schemeClr val="dk2"/>
              </a:buClr>
              <a:buSzPts val="3200"/>
              <a:buFont typeface="Arial"/>
              <a:buNone/>
            </a:pPr>
            <a:r>
              <a:rPr b="1" i="0" lang="en-US" sz="3200" u="none">
                <a:solidFill>
                  <a:schemeClr val="dk2"/>
                </a:solidFill>
                <a:latin typeface="Arial"/>
                <a:ea typeface="Arial"/>
                <a:cs typeface="Arial"/>
                <a:sym typeface="Arial"/>
              </a:rPr>
              <a:t>Benda-benda Yang Keluar Daripada Badan</a:t>
            </a:r>
            <a:endParaRPr/>
          </a:p>
        </p:txBody>
      </p:sp>
      <p:sp>
        <p:nvSpPr>
          <p:cNvPr id="551" name="Google Shape;551;p78"/>
          <p:cNvSpPr txBox="1"/>
          <p:nvPr>
            <p:ph idx="1" type="body"/>
          </p:nvPr>
        </p:nvSpPr>
        <p:spPr>
          <a:xfrm>
            <a:off x="838200" y="2362200"/>
            <a:ext cx="7692900" cy="3724200"/>
          </a:xfrm>
          <a:prstGeom prst="rect">
            <a:avLst/>
          </a:prstGeom>
          <a:noFill/>
          <a:ln>
            <a:noFill/>
          </a:ln>
        </p:spPr>
        <p:txBody>
          <a:bodyPr anchorCtr="0" anchor="t" bIns="45700" lIns="91425" spcFirstLastPara="1" rIns="91425" wrap="square" tIns="45700">
            <a:noAutofit/>
          </a:bodyPr>
          <a:lstStyle/>
          <a:p>
            <a:pPr indent="-342900" lvl="0" marL="342900" rtl="0" algn="l">
              <a:lnSpc>
                <a:spcPct val="100000"/>
              </a:lnSpc>
              <a:spcBef>
                <a:spcPts val="0"/>
              </a:spcBef>
              <a:spcAft>
                <a:spcPts val="0"/>
              </a:spcAft>
              <a:buClr>
                <a:schemeClr val="dk1"/>
              </a:buClr>
              <a:buSzPts val="2100"/>
              <a:buFont typeface="Noto Sans Symbols"/>
              <a:buChar char="●"/>
            </a:pPr>
            <a:r>
              <a:rPr b="0" i="0" lang="en-US" sz="2800" u="none">
                <a:solidFill>
                  <a:schemeClr val="dk1"/>
                </a:solidFill>
                <a:latin typeface="Arial"/>
                <a:ea typeface="Arial"/>
                <a:cs typeface="Arial"/>
                <a:sym typeface="Arial"/>
              </a:rPr>
              <a:t>Menderma darah</a:t>
            </a:r>
            <a:endParaRPr/>
          </a:p>
          <a:p>
            <a:pPr indent="-342900" lvl="0" marL="342900" rtl="0" algn="l">
              <a:lnSpc>
                <a:spcPct val="100000"/>
              </a:lnSpc>
              <a:spcBef>
                <a:spcPts val="560"/>
              </a:spcBef>
              <a:spcAft>
                <a:spcPts val="0"/>
              </a:spcAft>
              <a:buClr>
                <a:schemeClr val="dk1"/>
              </a:buClr>
              <a:buSzPts val="2100"/>
              <a:buFont typeface="Noto Sans Symbols"/>
              <a:buChar char="●"/>
            </a:pPr>
            <a:r>
              <a:rPr b="0" i="0" lang="en-US" sz="2800" u="none">
                <a:solidFill>
                  <a:schemeClr val="dk1"/>
                </a:solidFill>
                <a:latin typeface="Arial"/>
                <a:ea typeface="Arial"/>
                <a:cs typeface="Arial"/>
                <a:sym typeface="Arial"/>
              </a:rPr>
              <a:t>Isu ini ada hubungan rapat dengan berbekam</a:t>
            </a:r>
            <a:endParaRPr/>
          </a:p>
        </p:txBody>
      </p:sp>
      <p:sp>
        <p:nvSpPr>
          <p:cNvPr id="552" name="Google Shape;552;p78"/>
          <p:cNvSpPr txBox="1"/>
          <p:nvPr/>
        </p:nvSpPr>
        <p:spPr>
          <a:xfrm>
            <a:off x="5791200" y="6248400"/>
            <a:ext cx="2897100" cy="474600"/>
          </a:xfrm>
          <a:prstGeom prst="rect">
            <a:avLst/>
          </a:prstGeom>
          <a:noFill/>
          <a:ln>
            <a:noFill/>
          </a:ln>
        </p:spPr>
        <p:txBody>
          <a:bodyPr anchorCtr="0" anchor="b"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400"/>
              <a:buFont typeface="Arial"/>
              <a:buNone/>
            </a:pPr>
            <a:r>
              <a:rPr b="0" i="0" lang="en-US" sz="1400" u="none">
                <a:solidFill>
                  <a:schemeClr val="dk1"/>
                </a:solidFill>
                <a:latin typeface="Arial"/>
                <a:ea typeface="Arial"/>
                <a:cs typeface="Arial"/>
                <a:sym typeface="Arial"/>
              </a:rPr>
              <a:t>KLUSTER AL-QURAN, AL-SUNNAH DAN PENDIDIKAN ISLAM</a:t>
            </a:r>
            <a:endParaRPr/>
          </a:p>
        </p:txBody>
      </p:sp>
    </p:spTree>
  </p:cSld>
  <p:clrMapOvr>
    <a:masterClrMapping/>
  </p:clrMapOvr>
  <p:transition spd="slow">
    <p:wedg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550"/>
                                        </p:tgtEl>
                                        <p:attrNameLst>
                                          <p:attrName>style.visibility</p:attrName>
                                        </p:attrNameLst>
                                      </p:cBhvr>
                                      <p:to>
                                        <p:strVal val="visible"/>
                                      </p:to>
                                    </p:set>
                                    <p:animEffect filter="fade" transition="in">
                                      <p:cBhvr>
                                        <p:cTn dur="1230"/>
                                        <p:tgtEl>
                                          <p:spTgt spid="55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551">
                                            <p:txEl>
                                              <p:pRg end="0" st="0"/>
                                            </p:txEl>
                                          </p:spTgt>
                                        </p:tgtEl>
                                        <p:attrNameLst>
                                          <p:attrName>style.visibility</p:attrName>
                                        </p:attrNameLst>
                                      </p:cBhvr>
                                      <p:to>
                                        <p:strVal val="visible"/>
                                      </p:to>
                                    </p:set>
                                    <p:anim calcmode="lin" valueType="num">
                                      <p:cBhvr additive="base">
                                        <p:cTn dur="500"/>
                                        <p:tgtEl>
                                          <p:spTgt spid="551">
                                            <p:txEl>
                                              <p:pRg end="0" st="0"/>
                                            </p:txEl>
                                          </p:spTgt>
                                        </p:tgtEl>
                                        <p:attrNameLst>
                                          <p:attrName>ppt_w</p:attrName>
                                        </p:attrNameLst>
                                      </p:cBhvr>
                                      <p:tavLst>
                                        <p:tav fmla="" tm="0">
                                          <p:val>
                                            <p:strVal val="0"/>
                                          </p:val>
                                        </p:tav>
                                        <p:tav fmla="" tm="100000">
                                          <p:val>
                                            <p:strVal val="#ppt_w"/>
                                          </p:val>
                                        </p:tav>
                                      </p:tavLst>
                                    </p:anim>
                                    <p:anim calcmode="lin" valueType="num">
                                      <p:cBhvr additive="base">
                                        <p:cTn dur="500"/>
                                        <p:tgtEl>
                                          <p:spTgt spid="551">
                                            <p:txEl>
                                              <p:pRg end="0" st="0"/>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551">
                                            <p:txEl>
                                              <p:pRg end="1" st="1"/>
                                            </p:txEl>
                                          </p:spTgt>
                                        </p:tgtEl>
                                        <p:attrNameLst>
                                          <p:attrName>style.visibility</p:attrName>
                                        </p:attrNameLst>
                                      </p:cBhvr>
                                      <p:to>
                                        <p:strVal val="visible"/>
                                      </p:to>
                                    </p:set>
                                    <p:anim calcmode="lin" valueType="num">
                                      <p:cBhvr additive="base">
                                        <p:cTn dur="500"/>
                                        <p:tgtEl>
                                          <p:spTgt spid="551">
                                            <p:txEl>
                                              <p:pRg end="1" st="1"/>
                                            </p:txEl>
                                          </p:spTgt>
                                        </p:tgtEl>
                                        <p:attrNameLst>
                                          <p:attrName>ppt_w</p:attrName>
                                        </p:attrNameLst>
                                      </p:cBhvr>
                                      <p:tavLst>
                                        <p:tav fmla="" tm="0">
                                          <p:val>
                                            <p:strVal val="0"/>
                                          </p:val>
                                        </p:tav>
                                        <p:tav fmla="" tm="100000">
                                          <p:val>
                                            <p:strVal val="#ppt_w"/>
                                          </p:val>
                                        </p:tav>
                                      </p:tavLst>
                                    </p:anim>
                                    <p:anim calcmode="lin" valueType="num">
                                      <p:cBhvr additive="base">
                                        <p:cTn dur="500"/>
                                        <p:tgtEl>
                                          <p:spTgt spid="551">
                                            <p:txEl>
                                              <p:pRg end="1" st="1"/>
                                            </p:txEl>
                                          </p:spTgt>
                                        </p:tgtEl>
                                        <p:attrNameLst>
                                          <p:attrName>ppt_h</p:attrName>
                                        </p:attrNameLst>
                                      </p:cBhvr>
                                      <p:tavLst>
                                        <p:tav fmla="" tm="0">
                                          <p:val>
                                            <p:strVal val="0"/>
                                          </p:val>
                                        </p:tav>
                                        <p:tav fmla="" tm="100000">
                                          <p:val>
                                            <p:strVal val="#ppt_h"/>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56" name="Shape 556"/>
        <p:cNvGrpSpPr/>
        <p:nvPr/>
      </p:nvGrpSpPr>
      <p:grpSpPr>
        <a:xfrm>
          <a:off x="0" y="0"/>
          <a:ext cx="0" cy="0"/>
          <a:chOff x="0" y="0"/>
          <a:chExt cx="0" cy="0"/>
        </a:xfrm>
      </p:grpSpPr>
      <p:sp>
        <p:nvSpPr>
          <p:cNvPr id="557" name="Google Shape;557;p79"/>
          <p:cNvSpPr/>
          <p:nvPr>
            <p:ph type="title"/>
          </p:nvPr>
        </p:nvSpPr>
        <p:spPr>
          <a:xfrm>
            <a:off x="762000" y="762000"/>
            <a:ext cx="7924800" cy="1143000"/>
          </a:xfrm>
          <a:prstGeom prst="roundRect">
            <a:avLst>
              <a:gd fmla="val 16667" name="adj"/>
            </a:avLst>
          </a:prstGeom>
          <a:noFill/>
          <a:ln>
            <a:noFill/>
          </a:ln>
        </p:spPr>
        <p:txBody>
          <a:bodyPr anchorCtr="0" anchor="b" bIns="45700" lIns="91425" spcFirstLastPara="1" rIns="91425" wrap="square" tIns="45700">
            <a:noAutofit/>
          </a:bodyPr>
          <a:lstStyle/>
          <a:p>
            <a:pPr indent="0" lvl="0" marL="0" rtl="0" algn="l">
              <a:lnSpc>
                <a:spcPct val="90000"/>
              </a:lnSpc>
              <a:spcBef>
                <a:spcPts val="0"/>
              </a:spcBef>
              <a:spcAft>
                <a:spcPts val="0"/>
              </a:spcAft>
              <a:buClr>
                <a:schemeClr val="dk2"/>
              </a:buClr>
              <a:buSzPts val="3600"/>
              <a:buFont typeface="Arial"/>
              <a:buNone/>
            </a:pPr>
            <a:r>
              <a:rPr b="1" i="0" lang="en-US" sz="3600" u="none">
                <a:solidFill>
                  <a:schemeClr val="dk2"/>
                </a:solidFill>
                <a:latin typeface="Arial"/>
                <a:ea typeface="Arial"/>
                <a:cs typeface="Arial"/>
                <a:sym typeface="Arial"/>
              </a:rPr>
              <a:t>Hukum Dan Alasan</a:t>
            </a:r>
            <a:endParaRPr/>
          </a:p>
        </p:txBody>
      </p:sp>
      <p:sp>
        <p:nvSpPr>
          <p:cNvPr id="558" name="Google Shape;558;p79"/>
          <p:cNvSpPr txBox="1"/>
          <p:nvPr>
            <p:ph idx="1" type="body"/>
          </p:nvPr>
        </p:nvSpPr>
        <p:spPr>
          <a:xfrm>
            <a:off x="838200" y="2362200"/>
            <a:ext cx="7692900" cy="3724200"/>
          </a:xfrm>
          <a:prstGeom prst="rect">
            <a:avLst/>
          </a:prstGeom>
          <a:noFill/>
          <a:ln>
            <a:noFill/>
          </a:ln>
        </p:spPr>
        <p:txBody>
          <a:bodyPr anchorCtr="0" anchor="t" bIns="45700" lIns="91425" spcFirstLastPara="1" rIns="91425" wrap="square" tIns="45700">
            <a:noAutofit/>
          </a:bodyPr>
          <a:lstStyle/>
          <a:p>
            <a:pPr indent="-342900" lvl="0" marL="342900" rtl="0" algn="l">
              <a:lnSpc>
                <a:spcPct val="80000"/>
              </a:lnSpc>
              <a:spcBef>
                <a:spcPts val="0"/>
              </a:spcBef>
              <a:spcAft>
                <a:spcPts val="0"/>
              </a:spcAft>
              <a:buClr>
                <a:schemeClr val="dk1"/>
              </a:buClr>
              <a:buSzPts val="1350"/>
              <a:buFont typeface="Noto Sans Symbols"/>
              <a:buChar char="●"/>
            </a:pPr>
            <a:r>
              <a:rPr b="1" i="0" lang="en-US" sz="1800" u="none">
                <a:solidFill>
                  <a:schemeClr val="dk1"/>
                </a:solidFill>
                <a:latin typeface="Arial"/>
                <a:ea typeface="Arial"/>
                <a:cs typeface="Arial"/>
                <a:sym typeface="Arial"/>
              </a:rPr>
              <a:t>Tidak Membatalkan Puasa - Majoriti Ulama Salaf Dan Khalaf</a:t>
            </a:r>
            <a:endParaRPr/>
          </a:p>
          <a:p>
            <a:pPr indent="-257175" lvl="0" marL="342900" rtl="0" algn="l">
              <a:lnSpc>
                <a:spcPct val="80000"/>
              </a:lnSpc>
              <a:spcBef>
                <a:spcPts val="360"/>
              </a:spcBef>
              <a:spcAft>
                <a:spcPts val="0"/>
              </a:spcAft>
              <a:buClr>
                <a:schemeClr val="dk1"/>
              </a:buClr>
              <a:buSzPts val="1350"/>
              <a:buFont typeface="Noto Sans Symbols"/>
              <a:buNone/>
            </a:pPr>
            <a:r>
              <a:t/>
            </a:r>
            <a:endParaRPr b="1" i="0" sz="1800" u="none">
              <a:solidFill>
                <a:schemeClr val="dk1"/>
              </a:solidFill>
              <a:latin typeface="Arial"/>
              <a:ea typeface="Arial"/>
              <a:cs typeface="Arial"/>
              <a:sym typeface="Arial"/>
            </a:endParaRPr>
          </a:p>
          <a:p>
            <a:pPr indent="-342900" lvl="0" marL="342900" rtl="0" algn="l">
              <a:lnSpc>
                <a:spcPct val="80000"/>
              </a:lnSpc>
              <a:spcBef>
                <a:spcPts val="360"/>
              </a:spcBef>
              <a:spcAft>
                <a:spcPts val="0"/>
              </a:spcAft>
              <a:buClr>
                <a:schemeClr val="dk1"/>
              </a:buClr>
              <a:buSzPts val="1350"/>
              <a:buFont typeface="Noto Sans Symbols"/>
              <a:buChar char="●"/>
            </a:pPr>
            <a:r>
              <a:rPr b="1" i="0" lang="en-US" sz="1800" u="none">
                <a:solidFill>
                  <a:schemeClr val="dk1"/>
                </a:solidFill>
                <a:latin typeface="Arial"/>
                <a:ea typeface="Arial"/>
                <a:cs typeface="Arial"/>
                <a:sym typeface="Arial"/>
              </a:rPr>
              <a:t>Kerana </a:t>
            </a:r>
            <a:endParaRPr/>
          </a:p>
          <a:p>
            <a:pPr indent="-257175" lvl="0" marL="342900" rtl="0" algn="l">
              <a:lnSpc>
                <a:spcPct val="80000"/>
              </a:lnSpc>
              <a:spcBef>
                <a:spcPts val="360"/>
              </a:spcBef>
              <a:spcAft>
                <a:spcPts val="0"/>
              </a:spcAft>
              <a:buClr>
                <a:schemeClr val="dk1"/>
              </a:buClr>
              <a:buSzPts val="1350"/>
              <a:buFont typeface="Noto Sans Symbols"/>
              <a:buNone/>
            </a:pPr>
            <a:r>
              <a:t/>
            </a:r>
            <a:endParaRPr b="1" i="0" sz="1800" u="none">
              <a:solidFill>
                <a:schemeClr val="dk1"/>
              </a:solidFill>
              <a:latin typeface="Arial"/>
              <a:ea typeface="Arial"/>
              <a:cs typeface="Arial"/>
              <a:sym typeface="Arial"/>
            </a:endParaRPr>
          </a:p>
          <a:p>
            <a:pPr indent="-342900" lvl="0" marL="342900" rtl="0" algn="l">
              <a:lnSpc>
                <a:spcPct val="80000"/>
              </a:lnSpc>
              <a:spcBef>
                <a:spcPts val="360"/>
              </a:spcBef>
              <a:spcAft>
                <a:spcPts val="0"/>
              </a:spcAft>
              <a:buClr>
                <a:schemeClr val="dk1"/>
              </a:buClr>
              <a:buSzPts val="1350"/>
              <a:buFont typeface="Noto Sans Symbols"/>
              <a:buChar char="●"/>
            </a:pPr>
            <a:r>
              <a:rPr b="1" i="0" lang="en-US" sz="1800" u="none">
                <a:solidFill>
                  <a:schemeClr val="dk1"/>
                </a:solidFill>
                <a:latin typeface="Arial"/>
                <a:ea typeface="Arial"/>
                <a:cs typeface="Arial"/>
                <a:sym typeface="Arial"/>
              </a:rPr>
              <a:t>Rasulullah S.A.W Sendiri Berbekam Dalam Keadaan Berpuasa Dan Berihram  Sebagaimana Di Dalam Hadis Riwayat Al-Tirmizi. Hadis Ini Menasakhkan Hadis Yang Menjelaskan Orang Yang Berbekam Dan Dibekam Batal Puasa Dan Disaksikan Oleh Ibn Abbas Ketika Haji Wida’.</a:t>
            </a:r>
            <a:endParaRPr/>
          </a:p>
          <a:p>
            <a:pPr indent="-342900" lvl="0" marL="342900" rtl="0" algn="l">
              <a:lnSpc>
                <a:spcPct val="80000"/>
              </a:lnSpc>
              <a:spcBef>
                <a:spcPts val="360"/>
              </a:spcBef>
              <a:spcAft>
                <a:spcPts val="0"/>
              </a:spcAft>
              <a:buClr>
                <a:schemeClr val="dk1"/>
              </a:buClr>
              <a:buSzPts val="1350"/>
              <a:buFont typeface="Noto Sans Symbols"/>
              <a:buChar char="●"/>
            </a:pPr>
            <a:r>
              <a:rPr b="1" i="0" lang="en-US" sz="1800" u="none">
                <a:solidFill>
                  <a:schemeClr val="dk1"/>
                </a:solidFill>
                <a:latin typeface="Arial"/>
                <a:ea typeface="Arial"/>
                <a:cs typeface="Arial"/>
                <a:sym typeface="Arial"/>
              </a:rPr>
              <a:t>Hadis Abu Sa’id. Rasulullah Memberi Kelonggaran Kepada Orang Berpuasa, Berbekam.</a:t>
            </a:r>
            <a:endParaRPr/>
          </a:p>
          <a:p>
            <a:pPr indent="-342900" lvl="0" marL="342900" rtl="0" algn="l">
              <a:lnSpc>
                <a:spcPct val="80000"/>
              </a:lnSpc>
              <a:spcBef>
                <a:spcPts val="360"/>
              </a:spcBef>
              <a:spcAft>
                <a:spcPts val="0"/>
              </a:spcAft>
              <a:buClr>
                <a:schemeClr val="dk1"/>
              </a:buClr>
              <a:buSzPts val="1350"/>
              <a:buFont typeface="Noto Sans Symbols"/>
              <a:buChar char="●"/>
            </a:pPr>
            <a:r>
              <a:rPr b="1" i="0" lang="en-US" sz="1800" u="none">
                <a:solidFill>
                  <a:schemeClr val="dk1"/>
                </a:solidFill>
                <a:latin typeface="Arial"/>
                <a:ea typeface="Arial"/>
                <a:cs typeface="Arial"/>
                <a:sym typeface="Arial"/>
              </a:rPr>
              <a:t>Hadis Anas Bin Malik, Nabi Memberi Kelonggaran Berbekam Dan Anas Sendiri Berbekam Ketika Berpuasa.</a:t>
            </a:r>
            <a:endParaRPr/>
          </a:p>
        </p:txBody>
      </p:sp>
      <p:sp>
        <p:nvSpPr>
          <p:cNvPr id="559" name="Google Shape;559;p79"/>
          <p:cNvSpPr txBox="1"/>
          <p:nvPr/>
        </p:nvSpPr>
        <p:spPr>
          <a:xfrm>
            <a:off x="5791200" y="6248400"/>
            <a:ext cx="2897100" cy="474600"/>
          </a:xfrm>
          <a:prstGeom prst="rect">
            <a:avLst/>
          </a:prstGeom>
          <a:noFill/>
          <a:ln>
            <a:noFill/>
          </a:ln>
        </p:spPr>
        <p:txBody>
          <a:bodyPr anchorCtr="0" anchor="b"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400"/>
              <a:buFont typeface="Arial"/>
              <a:buNone/>
            </a:pPr>
            <a:r>
              <a:rPr b="0" i="0" lang="en-US" sz="1400" u="none">
                <a:solidFill>
                  <a:schemeClr val="dk1"/>
                </a:solidFill>
                <a:latin typeface="Arial"/>
                <a:ea typeface="Arial"/>
                <a:cs typeface="Arial"/>
                <a:sym typeface="Arial"/>
              </a:rPr>
              <a:t>KLUSTER AL-QURAN, AL-SUNNAH DAN PENDIDIKAN ISLAM</a:t>
            </a:r>
            <a:endParaRPr/>
          </a:p>
        </p:txBody>
      </p:sp>
    </p:spTree>
  </p:cSld>
  <p:clrMapOvr>
    <a:masterClrMapping/>
  </p:clrMapOvr>
  <p:transition spd="slow">
    <p:wedg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557"/>
                                        </p:tgtEl>
                                        <p:attrNameLst>
                                          <p:attrName>style.visibility</p:attrName>
                                        </p:attrNameLst>
                                      </p:cBhvr>
                                      <p:to>
                                        <p:strVal val="visible"/>
                                      </p:to>
                                    </p:set>
                                    <p:animEffect filter="fade" transition="in">
                                      <p:cBhvr>
                                        <p:cTn dur="1230"/>
                                        <p:tgtEl>
                                          <p:spTgt spid="55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558">
                                            <p:txEl>
                                              <p:pRg end="0" st="0"/>
                                            </p:txEl>
                                          </p:spTgt>
                                        </p:tgtEl>
                                        <p:attrNameLst>
                                          <p:attrName>style.visibility</p:attrName>
                                        </p:attrNameLst>
                                      </p:cBhvr>
                                      <p:to>
                                        <p:strVal val="visible"/>
                                      </p:to>
                                    </p:set>
                                    <p:anim calcmode="lin" valueType="num">
                                      <p:cBhvr additive="base">
                                        <p:cTn dur="500"/>
                                        <p:tgtEl>
                                          <p:spTgt spid="558">
                                            <p:txEl>
                                              <p:pRg end="0" st="0"/>
                                            </p:txEl>
                                          </p:spTgt>
                                        </p:tgtEl>
                                        <p:attrNameLst>
                                          <p:attrName>ppt_w</p:attrName>
                                        </p:attrNameLst>
                                      </p:cBhvr>
                                      <p:tavLst>
                                        <p:tav fmla="" tm="0">
                                          <p:val>
                                            <p:strVal val="0"/>
                                          </p:val>
                                        </p:tav>
                                        <p:tav fmla="" tm="100000">
                                          <p:val>
                                            <p:strVal val="#ppt_w"/>
                                          </p:val>
                                        </p:tav>
                                      </p:tavLst>
                                    </p:anim>
                                    <p:anim calcmode="lin" valueType="num">
                                      <p:cBhvr additive="base">
                                        <p:cTn dur="500"/>
                                        <p:tgtEl>
                                          <p:spTgt spid="558">
                                            <p:txEl>
                                              <p:pRg end="0" st="0"/>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558">
                                            <p:txEl>
                                              <p:pRg end="1" st="1"/>
                                            </p:txEl>
                                          </p:spTgt>
                                        </p:tgtEl>
                                        <p:attrNameLst>
                                          <p:attrName>style.visibility</p:attrName>
                                        </p:attrNameLst>
                                      </p:cBhvr>
                                      <p:to>
                                        <p:strVal val="visible"/>
                                      </p:to>
                                    </p:set>
                                    <p:anim calcmode="lin" valueType="num">
                                      <p:cBhvr additive="base">
                                        <p:cTn dur="500"/>
                                        <p:tgtEl>
                                          <p:spTgt spid="558">
                                            <p:txEl>
                                              <p:pRg end="1" st="1"/>
                                            </p:txEl>
                                          </p:spTgt>
                                        </p:tgtEl>
                                        <p:attrNameLst>
                                          <p:attrName>ppt_w</p:attrName>
                                        </p:attrNameLst>
                                      </p:cBhvr>
                                      <p:tavLst>
                                        <p:tav fmla="" tm="0">
                                          <p:val>
                                            <p:strVal val="0"/>
                                          </p:val>
                                        </p:tav>
                                        <p:tav fmla="" tm="100000">
                                          <p:val>
                                            <p:strVal val="#ppt_w"/>
                                          </p:val>
                                        </p:tav>
                                      </p:tavLst>
                                    </p:anim>
                                    <p:anim calcmode="lin" valueType="num">
                                      <p:cBhvr additive="base">
                                        <p:cTn dur="500"/>
                                        <p:tgtEl>
                                          <p:spTgt spid="558">
                                            <p:txEl>
                                              <p:pRg end="1" st="1"/>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558">
                                            <p:txEl>
                                              <p:pRg end="2" st="2"/>
                                            </p:txEl>
                                          </p:spTgt>
                                        </p:tgtEl>
                                        <p:attrNameLst>
                                          <p:attrName>style.visibility</p:attrName>
                                        </p:attrNameLst>
                                      </p:cBhvr>
                                      <p:to>
                                        <p:strVal val="visible"/>
                                      </p:to>
                                    </p:set>
                                    <p:anim calcmode="lin" valueType="num">
                                      <p:cBhvr additive="base">
                                        <p:cTn dur="500"/>
                                        <p:tgtEl>
                                          <p:spTgt spid="558">
                                            <p:txEl>
                                              <p:pRg end="2" st="2"/>
                                            </p:txEl>
                                          </p:spTgt>
                                        </p:tgtEl>
                                        <p:attrNameLst>
                                          <p:attrName>ppt_w</p:attrName>
                                        </p:attrNameLst>
                                      </p:cBhvr>
                                      <p:tavLst>
                                        <p:tav fmla="" tm="0">
                                          <p:val>
                                            <p:strVal val="0"/>
                                          </p:val>
                                        </p:tav>
                                        <p:tav fmla="" tm="100000">
                                          <p:val>
                                            <p:strVal val="#ppt_w"/>
                                          </p:val>
                                        </p:tav>
                                      </p:tavLst>
                                    </p:anim>
                                    <p:anim calcmode="lin" valueType="num">
                                      <p:cBhvr additive="base">
                                        <p:cTn dur="500"/>
                                        <p:tgtEl>
                                          <p:spTgt spid="558">
                                            <p:txEl>
                                              <p:pRg end="2" st="2"/>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558">
                                            <p:txEl>
                                              <p:pRg end="3" st="3"/>
                                            </p:txEl>
                                          </p:spTgt>
                                        </p:tgtEl>
                                        <p:attrNameLst>
                                          <p:attrName>style.visibility</p:attrName>
                                        </p:attrNameLst>
                                      </p:cBhvr>
                                      <p:to>
                                        <p:strVal val="visible"/>
                                      </p:to>
                                    </p:set>
                                    <p:anim calcmode="lin" valueType="num">
                                      <p:cBhvr additive="base">
                                        <p:cTn dur="500"/>
                                        <p:tgtEl>
                                          <p:spTgt spid="558">
                                            <p:txEl>
                                              <p:pRg end="3" st="3"/>
                                            </p:txEl>
                                          </p:spTgt>
                                        </p:tgtEl>
                                        <p:attrNameLst>
                                          <p:attrName>ppt_w</p:attrName>
                                        </p:attrNameLst>
                                      </p:cBhvr>
                                      <p:tavLst>
                                        <p:tav fmla="" tm="0">
                                          <p:val>
                                            <p:strVal val="0"/>
                                          </p:val>
                                        </p:tav>
                                        <p:tav fmla="" tm="100000">
                                          <p:val>
                                            <p:strVal val="#ppt_w"/>
                                          </p:val>
                                        </p:tav>
                                      </p:tavLst>
                                    </p:anim>
                                    <p:anim calcmode="lin" valueType="num">
                                      <p:cBhvr additive="base">
                                        <p:cTn dur="500"/>
                                        <p:tgtEl>
                                          <p:spTgt spid="558">
                                            <p:txEl>
                                              <p:pRg end="3" st="3"/>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558">
                                            <p:txEl>
                                              <p:pRg end="4" st="4"/>
                                            </p:txEl>
                                          </p:spTgt>
                                        </p:tgtEl>
                                        <p:attrNameLst>
                                          <p:attrName>style.visibility</p:attrName>
                                        </p:attrNameLst>
                                      </p:cBhvr>
                                      <p:to>
                                        <p:strVal val="visible"/>
                                      </p:to>
                                    </p:set>
                                    <p:anim calcmode="lin" valueType="num">
                                      <p:cBhvr additive="base">
                                        <p:cTn dur="500"/>
                                        <p:tgtEl>
                                          <p:spTgt spid="558">
                                            <p:txEl>
                                              <p:pRg end="4" st="4"/>
                                            </p:txEl>
                                          </p:spTgt>
                                        </p:tgtEl>
                                        <p:attrNameLst>
                                          <p:attrName>ppt_w</p:attrName>
                                        </p:attrNameLst>
                                      </p:cBhvr>
                                      <p:tavLst>
                                        <p:tav fmla="" tm="0">
                                          <p:val>
                                            <p:strVal val="0"/>
                                          </p:val>
                                        </p:tav>
                                        <p:tav fmla="" tm="100000">
                                          <p:val>
                                            <p:strVal val="#ppt_w"/>
                                          </p:val>
                                        </p:tav>
                                      </p:tavLst>
                                    </p:anim>
                                    <p:anim calcmode="lin" valueType="num">
                                      <p:cBhvr additive="base">
                                        <p:cTn dur="500"/>
                                        <p:tgtEl>
                                          <p:spTgt spid="558">
                                            <p:txEl>
                                              <p:pRg end="4" st="4"/>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558">
                                            <p:txEl>
                                              <p:pRg end="5" st="5"/>
                                            </p:txEl>
                                          </p:spTgt>
                                        </p:tgtEl>
                                        <p:attrNameLst>
                                          <p:attrName>style.visibility</p:attrName>
                                        </p:attrNameLst>
                                      </p:cBhvr>
                                      <p:to>
                                        <p:strVal val="visible"/>
                                      </p:to>
                                    </p:set>
                                    <p:anim calcmode="lin" valueType="num">
                                      <p:cBhvr additive="base">
                                        <p:cTn dur="500"/>
                                        <p:tgtEl>
                                          <p:spTgt spid="558">
                                            <p:txEl>
                                              <p:pRg end="5" st="5"/>
                                            </p:txEl>
                                          </p:spTgt>
                                        </p:tgtEl>
                                        <p:attrNameLst>
                                          <p:attrName>ppt_w</p:attrName>
                                        </p:attrNameLst>
                                      </p:cBhvr>
                                      <p:tavLst>
                                        <p:tav fmla="" tm="0">
                                          <p:val>
                                            <p:strVal val="0"/>
                                          </p:val>
                                        </p:tav>
                                        <p:tav fmla="" tm="100000">
                                          <p:val>
                                            <p:strVal val="#ppt_w"/>
                                          </p:val>
                                        </p:tav>
                                      </p:tavLst>
                                    </p:anim>
                                    <p:anim calcmode="lin" valueType="num">
                                      <p:cBhvr additive="base">
                                        <p:cTn dur="500"/>
                                        <p:tgtEl>
                                          <p:spTgt spid="558">
                                            <p:txEl>
                                              <p:pRg end="5" st="5"/>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558">
                                            <p:txEl>
                                              <p:pRg end="6" st="6"/>
                                            </p:txEl>
                                          </p:spTgt>
                                        </p:tgtEl>
                                        <p:attrNameLst>
                                          <p:attrName>style.visibility</p:attrName>
                                        </p:attrNameLst>
                                      </p:cBhvr>
                                      <p:to>
                                        <p:strVal val="visible"/>
                                      </p:to>
                                    </p:set>
                                    <p:anim calcmode="lin" valueType="num">
                                      <p:cBhvr additive="base">
                                        <p:cTn dur="500"/>
                                        <p:tgtEl>
                                          <p:spTgt spid="558">
                                            <p:txEl>
                                              <p:pRg end="6" st="6"/>
                                            </p:txEl>
                                          </p:spTgt>
                                        </p:tgtEl>
                                        <p:attrNameLst>
                                          <p:attrName>ppt_w</p:attrName>
                                        </p:attrNameLst>
                                      </p:cBhvr>
                                      <p:tavLst>
                                        <p:tav fmla="" tm="0">
                                          <p:val>
                                            <p:strVal val="0"/>
                                          </p:val>
                                        </p:tav>
                                        <p:tav fmla="" tm="100000">
                                          <p:val>
                                            <p:strVal val="#ppt_w"/>
                                          </p:val>
                                        </p:tav>
                                      </p:tavLst>
                                    </p:anim>
                                    <p:anim calcmode="lin" valueType="num">
                                      <p:cBhvr additive="base">
                                        <p:cTn dur="500"/>
                                        <p:tgtEl>
                                          <p:spTgt spid="558">
                                            <p:txEl>
                                              <p:pRg end="6" st="6"/>
                                            </p:txEl>
                                          </p:spTgt>
                                        </p:tgtEl>
                                        <p:attrNameLst>
                                          <p:attrName>ppt_h</p:attrName>
                                        </p:attrNameLst>
                                      </p:cBhvr>
                                      <p:tavLst>
                                        <p:tav fmla="" tm="0">
                                          <p:val>
                                            <p:strVal val="0"/>
                                          </p:val>
                                        </p:tav>
                                        <p:tav fmla="" tm="100000">
                                          <p:val>
                                            <p:strVal val="#ppt_h"/>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63" name="Shape 563"/>
        <p:cNvGrpSpPr/>
        <p:nvPr/>
      </p:nvGrpSpPr>
      <p:grpSpPr>
        <a:xfrm>
          <a:off x="0" y="0"/>
          <a:ext cx="0" cy="0"/>
          <a:chOff x="0" y="0"/>
          <a:chExt cx="0" cy="0"/>
        </a:xfrm>
      </p:grpSpPr>
      <p:sp>
        <p:nvSpPr>
          <p:cNvPr id="564" name="Google Shape;564;p80"/>
          <p:cNvSpPr/>
          <p:nvPr>
            <p:ph type="title"/>
          </p:nvPr>
        </p:nvSpPr>
        <p:spPr>
          <a:xfrm>
            <a:off x="762000" y="762000"/>
            <a:ext cx="7924800" cy="1143000"/>
          </a:xfrm>
          <a:prstGeom prst="roundRect">
            <a:avLst>
              <a:gd fmla="val 16667" name="adj"/>
            </a:avLst>
          </a:prstGeom>
          <a:noFill/>
          <a:ln>
            <a:noFill/>
          </a:ln>
        </p:spPr>
        <p:txBody>
          <a:bodyPr anchorCtr="0" anchor="b" bIns="45700" lIns="91425" spcFirstLastPara="1" rIns="91425" wrap="square" tIns="45700">
            <a:noAutofit/>
          </a:bodyPr>
          <a:lstStyle/>
          <a:p>
            <a:pPr indent="0" lvl="0" marL="0" rtl="0" algn="l">
              <a:lnSpc>
                <a:spcPct val="90000"/>
              </a:lnSpc>
              <a:spcBef>
                <a:spcPts val="0"/>
              </a:spcBef>
              <a:spcAft>
                <a:spcPts val="0"/>
              </a:spcAft>
              <a:buClr>
                <a:schemeClr val="dk2"/>
              </a:buClr>
              <a:buSzPts val="3600"/>
              <a:buFont typeface="Arial"/>
              <a:buNone/>
            </a:pPr>
            <a:r>
              <a:rPr b="1" i="0" lang="en-US" sz="3600" u="none">
                <a:solidFill>
                  <a:schemeClr val="dk2"/>
                </a:solidFill>
                <a:latin typeface="Arial"/>
                <a:ea typeface="Arial"/>
                <a:cs typeface="Arial"/>
                <a:sym typeface="Arial"/>
              </a:rPr>
              <a:t>Penutup</a:t>
            </a:r>
            <a:endParaRPr/>
          </a:p>
        </p:txBody>
      </p:sp>
      <p:sp>
        <p:nvSpPr>
          <p:cNvPr id="565" name="Google Shape;565;p80"/>
          <p:cNvSpPr txBox="1"/>
          <p:nvPr>
            <p:ph idx="1" type="body"/>
          </p:nvPr>
        </p:nvSpPr>
        <p:spPr>
          <a:xfrm>
            <a:off x="838200" y="2362200"/>
            <a:ext cx="7692900" cy="3724200"/>
          </a:xfrm>
          <a:prstGeom prst="rect">
            <a:avLst/>
          </a:prstGeom>
          <a:noFill/>
          <a:ln>
            <a:noFill/>
          </a:ln>
        </p:spPr>
        <p:txBody>
          <a:bodyPr anchorCtr="0" anchor="t" bIns="45700" lIns="91425" spcFirstLastPara="1" rIns="91425" wrap="square" tIns="45700">
            <a:noAutofit/>
          </a:bodyPr>
          <a:lstStyle/>
          <a:p>
            <a:pPr indent="-342900" lvl="0" marL="342900" rtl="0" algn="l">
              <a:lnSpc>
                <a:spcPct val="80000"/>
              </a:lnSpc>
              <a:spcBef>
                <a:spcPts val="0"/>
              </a:spcBef>
              <a:spcAft>
                <a:spcPts val="0"/>
              </a:spcAft>
              <a:buClr>
                <a:schemeClr val="dk1"/>
              </a:buClr>
              <a:buSzPts val="1350"/>
              <a:buFont typeface="Noto Sans Symbols"/>
              <a:buChar char="●"/>
            </a:pPr>
            <a:r>
              <a:rPr b="1" i="0" lang="en-US" sz="1800" u="none">
                <a:solidFill>
                  <a:schemeClr val="dk1"/>
                </a:solidFill>
                <a:latin typeface="Arial"/>
                <a:ea typeface="Arial"/>
                <a:cs typeface="Arial"/>
                <a:sym typeface="Arial"/>
              </a:rPr>
              <a:t>Isu-isu Perubatan Dan Hubunganya Dengan Puasa Perlu Diketahui Oleh Setiap Muslim Terutama Pesakit Dan Perawat</a:t>
            </a:r>
            <a:endParaRPr/>
          </a:p>
          <a:p>
            <a:pPr indent="-257175" lvl="0" marL="342900" rtl="0" algn="l">
              <a:lnSpc>
                <a:spcPct val="80000"/>
              </a:lnSpc>
              <a:spcBef>
                <a:spcPts val="360"/>
              </a:spcBef>
              <a:spcAft>
                <a:spcPts val="0"/>
              </a:spcAft>
              <a:buClr>
                <a:schemeClr val="dk1"/>
              </a:buClr>
              <a:buSzPts val="1350"/>
              <a:buFont typeface="Noto Sans Symbols"/>
              <a:buNone/>
            </a:pPr>
            <a:r>
              <a:t/>
            </a:r>
            <a:endParaRPr b="1" i="0" sz="1800" u="none">
              <a:solidFill>
                <a:schemeClr val="dk1"/>
              </a:solidFill>
              <a:latin typeface="Arial"/>
              <a:ea typeface="Arial"/>
              <a:cs typeface="Arial"/>
              <a:sym typeface="Arial"/>
            </a:endParaRPr>
          </a:p>
          <a:p>
            <a:pPr indent="-342900" lvl="0" marL="342900" rtl="0" algn="l">
              <a:lnSpc>
                <a:spcPct val="80000"/>
              </a:lnSpc>
              <a:spcBef>
                <a:spcPts val="360"/>
              </a:spcBef>
              <a:spcAft>
                <a:spcPts val="0"/>
              </a:spcAft>
              <a:buClr>
                <a:schemeClr val="dk1"/>
              </a:buClr>
              <a:buSzPts val="1350"/>
              <a:buFont typeface="Noto Sans Symbols"/>
              <a:buChar char="●"/>
            </a:pPr>
            <a:r>
              <a:rPr b="1" i="0" lang="en-US" sz="1800" u="none">
                <a:solidFill>
                  <a:schemeClr val="dk1"/>
                </a:solidFill>
                <a:latin typeface="Arial"/>
                <a:ea typeface="Arial"/>
                <a:cs typeface="Arial"/>
                <a:sym typeface="Arial"/>
              </a:rPr>
              <a:t>Isu-isu Perubatan Menimbulkan Perselisihan Di Kalangan Ulama Dari Segi Membatalkan Puasa. </a:t>
            </a:r>
            <a:endParaRPr/>
          </a:p>
          <a:p>
            <a:pPr indent="-257175" lvl="0" marL="342900" rtl="0" algn="l">
              <a:lnSpc>
                <a:spcPct val="80000"/>
              </a:lnSpc>
              <a:spcBef>
                <a:spcPts val="360"/>
              </a:spcBef>
              <a:spcAft>
                <a:spcPts val="0"/>
              </a:spcAft>
              <a:buClr>
                <a:schemeClr val="dk1"/>
              </a:buClr>
              <a:buSzPts val="1350"/>
              <a:buFont typeface="Noto Sans Symbols"/>
              <a:buNone/>
            </a:pPr>
            <a:r>
              <a:t/>
            </a:r>
            <a:endParaRPr b="1" i="0" sz="1800" u="none">
              <a:solidFill>
                <a:schemeClr val="dk1"/>
              </a:solidFill>
              <a:latin typeface="Arial"/>
              <a:ea typeface="Arial"/>
              <a:cs typeface="Arial"/>
              <a:sym typeface="Arial"/>
            </a:endParaRPr>
          </a:p>
          <a:p>
            <a:pPr indent="-342900" lvl="0" marL="342900" rtl="0" algn="l">
              <a:lnSpc>
                <a:spcPct val="80000"/>
              </a:lnSpc>
              <a:spcBef>
                <a:spcPts val="360"/>
              </a:spcBef>
              <a:spcAft>
                <a:spcPts val="0"/>
              </a:spcAft>
              <a:buClr>
                <a:schemeClr val="dk1"/>
              </a:buClr>
              <a:buSzPts val="1350"/>
              <a:buFont typeface="Noto Sans Symbols"/>
              <a:buChar char="●"/>
            </a:pPr>
            <a:r>
              <a:rPr b="1" i="0" lang="en-US" sz="1800" u="none">
                <a:solidFill>
                  <a:schemeClr val="dk1"/>
                </a:solidFill>
                <a:latin typeface="Arial"/>
                <a:ea typeface="Arial"/>
                <a:cs typeface="Arial"/>
                <a:sym typeface="Arial"/>
              </a:rPr>
              <a:t>Pendapat Yang Terpilih Menghukumkan Tidak Membatalkan Puasa</a:t>
            </a:r>
            <a:endParaRPr/>
          </a:p>
          <a:p>
            <a:pPr indent="-257175" lvl="0" marL="342900" rtl="0" algn="l">
              <a:lnSpc>
                <a:spcPct val="80000"/>
              </a:lnSpc>
              <a:spcBef>
                <a:spcPts val="360"/>
              </a:spcBef>
              <a:spcAft>
                <a:spcPts val="0"/>
              </a:spcAft>
              <a:buClr>
                <a:schemeClr val="dk1"/>
              </a:buClr>
              <a:buSzPts val="1350"/>
              <a:buFont typeface="Noto Sans Symbols"/>
              <a:buNone/>
            </a:pPr>
            <a:r>
              <a:t/>
            </a:r>
            <a:endParaRPr b="1" i="0" sz="1800" u="none">
              <a:solidFill>
                <a:schemeClr val="dk1"/>
              </a:solidFill>
              <a:latin typeface="Arial"/>
              <a:ea typeface="Arial"/>
              <a:cs typeface="Arial"/>
              <a:sym typeface="Arial"/>
            </a:endParaRPr>
          </a:p>
          <a:p>
            <a:pPr indent="-342900" lvl="0" marL="342900" rtl="0" algn="l">
              <a:lnSpc>
                <a:spcPct val="80000"/>
              </a:lnSpc>
              <a:spcBef>
                <a:spcPts val="360"/>
              </a:spcBef>
              <a:spcAft>
                <a:spcPts val="0"/>
              </a:spcAft>
              <a:buClr>
                <a:schemeClr val="dk1"/>
              </a:buClr>
              <a:buSzPts val="1350"/>
              <a:buFont typeface="Noto Sans Symbols"/>
              <a:buChar char="●"/>
            </a:pPr>
            <a:r>
              <a:rPr b="1" i="0" lang="en-US" sz="1800" u="none">
                <a:solidFill>
                  <a:schemeClr val="dk1"/>
                </a:solidFill>
                <a:latin typeface="Arial"/>
                <a:ea typeface="Arial"/>
                <a:cs typeface="Arial"/>
                <a:sym typeface="Arial"/>
              </a:rPr>
              <a:t>Adalah Lebih Utama Menangguhkan Pengambilan Rawatan Sehingga Selepas Waktu Berbuka, Jika Ada Ruang Untuk Berbuat Demikian Dan Tidak Menimbulkan Kemudaratan Kepada Pesakit</a:t>
            </a:r>
            <a:endParaRPr/>
          </a:p>
        </p:txBody>
      </p:sp>
      <p:sp>
        <p:nvSpPr>
          <p:cNvPr id="566" name="Google Shape;566;p80"/>
          <p:cNvSpPr txBox="1"/>
          <p:nvPr/>
        </p:nvSpPr>
        <p:spPr>
          <a:xfrm>
            <a:off x="5791200" y="6248400"/>
            <a:ext cx="2897100" cy="474600"/>
          </a:xfrm>
          <a:prstGeom prst="rect">
            <a:avLst/>
          </a:prstGeom>
          <a:noFill/>
          <a:ln>
            <a:noFill/>
          </a:ln>
        </p:spPr>
        <p:txBody>
          <a:bodyPr anchorCtr="0" anchor="b"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400"/>
              <a:buFont typeface="Arial"/>
              <a:buNone/>
            </a:pPr>
            <a:r>
              <a:rPr b="0" i="0" lang="en-US" sz="1400" u="none">
                <a:solidFill>
                  <a:schemeClr val="dk1"/>
                </a:solidFill>
                <a:latin typeface="Arial"/>
                <a:ea typeface="Arial"/>
                <a:cs typeface="Arial"/>
                <a:sym typeface="Arial"/>
              </a:rPr>
              <a:t>KLUSTER AL-QURAN, AL-SUNNAH DAN PENDIDIKAN ISLAM</a:t>
            </a:r>
            <a:endParaRPr/>
          </a:p>
        </p:txBody>
      </p:sp>
    </p:spTree>
  </p:cSld>
  <p:clrMapOvr>
    <a:masterClrMapping/>
  </p:clrMapOvr>
  <p:transition spd="slow">
    <p:wedg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564"/>
                                        </p:tgtEl>
                                        <p:attrNameLst>
                                          <p:attrName>style.visibility</p:attrName>
                                        </p:attrNameLst>
                                      </p:cBhvr>
                                      <p:to>
                                        <p:strVal val="visible"/>
                                      </p:to>
                                    </p:set>
                                    <p:animEffect filter="fade" transition="in">
                                      <p:cBhvr>
                                        <p:cTn dur="1230"/>
                                        <p:tgtEl>
                                          <p:spTgt spid="56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565">
                                            <p:txEl>
                                              <p:pRg end="0" st="0"/>
                                            </p:txEl>
                                          </p:spTgt>
                                        </p:tgtEl>
                                        <p:attrNameLst>
                                          <p:attrName>style.visibility</p:attrName>
                                        </p:attrNameLst>
                                      </p:cBhvr>
                                      <p:to>
                                        <p:strVal val="visible"/>
                                      </p:to>
                                    </p:set>
                                    <p:anim calcmode="lin" valueType="num">
                                      <p:cBhvr additive="base">
                                        <p:cTn dur="500"/>
                                        <p:tgtEl>
                                          <p:spTgt spid="565">
                                            <p:txEl>
                                              <p:pRg end="0" st="0"/>
                                            </p:txEl>
                                          </p:spTgt>
                                        </p:tgtEl>
                                        <p:attrNameLst>
                                          <p:attrName>ppt_w</p:attrName>
                                        </p:attrNameLst>
                                      </p:cBhvr>
                                      <p:tavLst>
                                        <p:tav fmla="" tm="0">
                                          <p:val>
                                            <p:strVal val="0"/>
                                          </p:val>
                                        </p:tav>
                                        <p:tav fmla="" tm="100000">
                                          <p:val>
                                            <p:strVal val="#ppt_w"/>
                                          </p:val>
                                        </p:tav>
                                      </p:tavLst>
                                    </p:anim>
                                    <p:anim calcmode="lin" valueType="num">
                                      <p:cBhvr additive="base">
                                        <p:cTn dur="500"/>
                                        <p:tgtEl>
                                          <p:spTgt spid="565">
                                            <p:txEl>
                                              <p:pRg end="0" st="0"/>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565">
                                            <p:txEl>
                                              <p:pRg end="1" st="1"/>
                                            </p:txEl>
                                          </p:spTgt>
                                        </p:tgtEl>
                                        <p:attrNameLst>
                                          <p:attrName>style.visibility</p:attrName>
                                        </p:attrNameLst>
                                      </p:cBhvr>
                                      <p:to>
                                        <p:strVal val="visible"/>
                                      </p:to>
                                    </p:set>
                                    <p:anim calcmode="lin" valueType="num">
                                      <p:cBhvr additive="base">
                                        <p:cTn dur="500"/>
                                        <p:tgtEl>
                                          <p:spTgt spid="565">
                                            <p:txEl>
                                              <p:pRg end="1" st="1"/>
                                            </p:txEl>
                                          </p:spTgt>
                                        </p:tgtEl>
                                        <p:attrNameLst>
                                          <p:attrName>ppt_w</p:attrName>
                                        </p:attrNameLst>
                                      </p:cBhvr>
                                      <p:tavLst>
                                        <p:tav fmla="" tm="0">
                                          <p:val>
                                            <p:strVal val="0"/>
                                          </p:val>
                                        </p:tav>
                                        <p:tav fmla="" tm="100000">
                                          <p:val>
                                            <p:strVal val="#ppt_w"/>
                                          </p:val>
                                        </p:tav>
                                      </p:tavLst>
                                    </p:anim>
                                    <p:anim calcmode="lin" valueType="num">
                                      <p:cBhvr additive="base">
                                        <p:cTn dur="500"/>
                                        <p:tgtEl>
                                          <p:spTgt spid="565">
                                            <p:txEl>
                                              <p:pRg end="1" st="1"/>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565">
                                            <p:txEl>
                                              <p:pRg end="2" st="2"/>
                                            </p:txEl>
                                          </p:spTgt>
                                        </p:tgtEl>
                                        <p:attrNameLst>
                                          <p:attrName>style.visibility</p:attrName>
                                        </p:attrNameLst>
                                      </p:cBhvr>
                                      <p:to>
                                        <p:strVal val="visible"/>
                                      </p:to>
                                    </p:set>
                                    <p:anim calcmode="lin" valueType="num">
                                      <p:cBhvr additive="base">
                                        <p:cTn dur="500"/>
                                        <p:tgtEl>
                                          <p:spTgt spid="565">
                                            <p:txEl>
                                              <p:pRg end="2" st="2"/>
                                            </p:txEl>
                                          </p:spTgt>
                                        </p:tgtEl>
                                        <p:attrNameLst>
                                          <p:attrName>ppt_w</p:attrName>
                                        </p:attrNameLst>
                                      </p:cBhvr>
                                      <p:tavLst>
                                        <p:tav fmla="" tm="0">
                                          <p:val>
                                            <p:strVal val="0"/>
                                          </p:val>
                                        </p:tav>
                                        <p:tav fmla="" tm="100000">
                                          <p:val>
                                            <p:strVal val="#ppt_w"/>
                                          </p:val>
                                        </p:tav>
                                      </p:tavLst>
                                    </p:anim>
                                    <p:anim calcmode="lin" valueType="num">
                                      <p:cBhvr additive="base">
                                        <p:cTn dur="500"/>
                                        <p:tgtEl>
                                          <p:spTgt spid="565">
                                            <p:txEl>
                                              <p:pRg end="2" st="2"/>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565">
                                            <p:txEl>
                                              <p:pRg end="3" st="3"/>
                                            </p:txEl>
                                          </p:spTgt>
                                        </p:tgtEl>
                                        <p:attrNameLst>
                                          <p:attrName>style.visibility</p:attrName>
                                        </p:attrNameLst>
                                      </p:cBhvr>
                                      <p:to>
                                        <p:strVal val="visible"/>
                                      </p:to>
                                    </p:set>
                                    <p:anim calcmode="lin" valueType="num">
                                      <p:cBhvr additive="base">
                                        <p:cTn dur="500"/>
                                        <p:tgtEl>
                                          <p:spTgt spid="565">
                                            <p:txEl>
                                              <p:pRg end="3" st="3"/>
                                            </p:txEl>
                                          </p:spTgt>
                                        </p:tgtEl>
                                        <p:attrNameLst>
                                          <p:attrName>ppt_w</p:attrName>
                                        </p:attrNameLst>
                                      </p:cBhvr>
                                      <p:tavLst>
                                        <p:tav fmla="" tm="0">
                                          <p:val>
                                            <p:strVal val="0"/>
                                          </p:val>
                                        </p:tav>
                                        <p:tav fmla="" tm="100000">
                                          <p:val>
                                            <p:strVal val="#ppt_w"/>
                                          </p:val>
                                        </p:tav>
                                      </p:tavLst>
                                    </p:anim>
                                    <p:anim calcmode="lin" valueType="num">
                                      <p:cBhvr additive="base">
                                        <p:cTn dur="500"/>
                                        <p:tgtEl>
                                          <p:spTgt spid="565">
                                            <p:txEl>
                                              <p:pRg end="3" st="3"/>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565">
                                            <p:txEl>
                                              <p:pRg end="4" st="4"/>
                                            </p:txEl>
                                          </p:spTgt>
                                        </p:tgtEl>
                                        <p:attrNameLst>
                                          <p:attrName>style.visibility</p:attrName>
                                        </p:attrNameLst>
                                      </p:cBhvr>
                                      <p:to>
                                        <p:strVal val="visible"/>
                                      </p:to>
                                    </p:set>
                                    <p:anim calcmode="lin" valueType="num">
                                      <p:cBhvr additive="base">
                                        <p:cTn dur="500"/>
                                        <p:tgtEl>
                                          <p:spTgt spid="565">
                                            <p:txEl>
                                              <p:pRg end="4" st="4"/>
                                            </p:txEl>
                                          </p:spTgt>
                                        </p:tgtEl>
                                        <p:attrNameLst>
                                          <p:attrName>ppt_w</p:attrName>
                                        </p:attrNameLst>
                                      </p:cBhvr>
                                      <p:tavLst>
                                        <p:tav fmla="" tm="0">
                                          <p:val>
                                            <p:strVal val="0"/>
                                          </p:val>
                                        </p:tav>
                                        <p:tav fmla="" tm="100000">
                                          <p:val>
                                            <p:strVal val="#ppt_w"/>
                                          </p:val>
                                        </p:tav>
                                      </p:tavLst>
                                    </p:anim>
                                    <p:anim calcmode="lin" valueType="num">
                                      <p:cBhvr additive="base">
                                        <p:cTn dur="500"/>
                                        <p:tgtEl>
                                          <p:spTgt spid="565">
                                            <p:txEl>
                                              <p:pRg end="4" st="4"/>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565">
                                            <p:txEl>
                                              <p:pRg end="5" st="5"/>
                                            </p:txEl>
                                          </p:spTgt>
                                        </p:tgtEl>
                                        <p:attrNameLst>
                                          <p:attrName>style.visibility</p:attrName>
                                        </p:attrNameLst>
                                      </p:cBhvr>
                                      <p:to>
                                        <p:strVal val="visible"/>
                                      </p:to>
                                    </p:set>
                                    <p:anim calcmode="lin" valueType="num">
                                      <p:cBhvr additive="base">
                                        <p:cTn dur="500"/>
                                        <p:tgtEl>
                                          <p:spTgt spid="565">
                                            <p:txEl>
                                              <p:pRg end="5" st="5"/>
                                            </p:txEl>
                                          </p:spTgt>
                                        </p:tgtEl>
                                        <p:attrNameLst>
                                          <p:attrName>ppt_w</p:attrName>
                                        </p:attrNameLst>
                                      </p:cBhvr>
                                      <p:tavLst>
                                        <p:tav fmla="" tm="0">
                                          <p:val>
                                            <p:strVal val="0"/>
                                          </p:val>
                                        </p:tav>
                                        <p:tav fmla="" tm="100000">
                                          <p:val>
                                            <p:strVal val="#ppt_w"/>
                                          </p:val>
                                        </p:tav>
                                      </p:tavLst>
                                    </p:anim>
                                    <p:anim calcmode="lin" valueType="num">
                                      <p:cBhvr additive="base">
                                        <p:cTn dur="500"/>
                                        <p:tgtEl>
                                          <p:spTgt spid="565">
                                            <p:txEl>
                                              <p:pRg end="5" st="5"/>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565">
                                            <p:txEl>
                                              <p:pRg end="6" st="6"/>
                                            </p:txEl>
                                          </p:spTgt>
                                        </p:tgtEl>
                                        <p:attrNameLst>
                                          <p:attrName>style.visibility</p:attrName>
                                        </p:attrNameLst>
                                      </p:cBhvr>
                                      <p:to>
                                        <p:strVal val="visible"/>
                                      </p:to>
                                    </p:set>
                                    <p:anim calcmode="lin" valueType="num">
                                      <p:cBhvr additive="base">
                                        <p:cTn dur="500"/>
                                        <p:tgtEl>
                                          <p:spTgt spid="565">
                                            <p:txEl>
                                              <p:pRg end="6" st="6"/>
                                            </p:txEl>
                                          </p:spTgt>
                                        </p:tgtEl>
                                        <p:attrNameLst>
                                          <p:attrName>ppt_w</p:attrName>
                                        </p:attrNameLst>
                                      </p:cBhvr>
                                      <p:tavLst>
                                        <p:tav fmla="" tm="0">
                                          <p:val>
                                            <p:strVal val="0"/>
                                          </p:val>
                                        </p:tav>
                                        <p:tav fmla="" tm="100000">
                                          <p:val>
                                            <p:strVal val="#ppt_w"/>
                                          </p:val>
                                        </p:tav>
                                      </p:tavLst>
                                    </p:anim>
                                    <p:anim calcmode="lin" valueType="num">
                                      <p:cBhvr additive="base">
                                        <p:cTn dur="500"/>
                                        <p:tgtEl>
                                          <p:spTgt spid="565">
                                            <p:txEl>
                                              <p:pRg end="6" st="6"/>
                                            </p:txEl>
                                          </p:spTgt>
                                        </p:tgtEl>
                                        <p:attrNameLst>
                                          <p:attrName>ppt_h</p:attrName>
                                        </p:attrNameLst>
                                      </p:cBhvr>
                                      <p:tavLst>
                                        <p:tav fmla="" tm="0">
                                          <p:val>
                                            <p:strVal val="0"/>
                                          </p:val>
                                        </p:tav>
                                        <p:tav fmla="" tm="100000">
                                          <p:val>
                                            <p:strVal val="#ppt_h"/>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70" name="Shape 570"/>
        <p:cNvGrpSpPr/>
        <p:nvPr/>
      </p:nvGrpSpPr>
      <p:grpSpPr>
        <a:xfrm>
          <a:off x="0" y="0"/>
          <a:ext cx="0" cy="0"/>
          <a:chOff x="0" y="0"/>
          <a:chExt cx="0" cy="0"/>
        </a:xfrm>
      </p:grpSpPr>
      <p:sp>
        <p:nvSpPr>
          <p:cNvPr id="571" name="Google Shape;571;p81"/>
          <p:cNvSpPr/>
          <p:nvPr>
            <p:ph type="title"/>
          </p:nvPr>
        </p:nvSpPr>
        <p:spPr>
          <a:xfrm>
            <a:off x="762000" y="762000"/>
            <a:ext cx="7924800" cy="1143000"/>
          </a:xfrm>
          <a:prstGeom prst="roundRect">
            <a:avLst>
              <a:gd fmla="val 16667" name="adj"/>
            </a:avLst>
          </a:prstGeom>
          <a:noFill/>
          <a:ln>
            <a:noFill/>
          </a:ln>
        </p:spPr>
        <p:txBody>
          <a:bodyPr anchorCtr="0" anchor="b" bIns="45700" lIns="91425" spcFirstLastPara="1" rIns="91425" wrap="square" tIns="45700">
            <a:noAutofit/>
          </a:bodyPr>
          <a:lstStyle/>
          <a:p>
            <a:pPr indent="0" lvl="0" marL="0" rtl="0" algn="ctr">
              <a:lnSpc>
                <a:spcPct val="90000"/>
              </a:lnSpc>
              <a:spcBef>
                <a:spcPts val="0"/>
              </a:spcBef>
              <a:spcAft>
                <a:spcPts val="0"/>
              </a:spcAft>
              <a:buClr>
                <a:schemeClr val="dk2"/>
              </a:buClr>
              <a:buSzPts val="3600"/>
              <a:buFont typeface="Arial"/>
              <a:buNone/>
            </a:pPr>
            <a:r>
              <a:rPr b="1" i="0" lang="en-US" sz="3600" u="none">
                <a:solidFill>
                  <a:schemeClr val="dk2"/>
                </a:solidFill>
                <a:latin typeface="Arial"/>
                <a:ea typeface="Arial"/>
                <a:cs typeface="Arial"/>
                <a:sym typeface="Arial"/>
              </a:rPr>
              <a:t>RUJUKAN</a:t>
            </a:r>
            <a:endParaRPr/>
          </a:p>
        </p:txBody>
      </p:sp>
      <p:sp>
        <p:nvSpPr>
          <p:cNvPr id="572" name="Google Shape;572;p81"/>
          <p:cNvSpPr txBox="1"/>
          <p:nvPr>
            <p:ph idx="1" type="body"/>
          </p:nvPr>
        </p:nvSpPr>
        <p:spPr>
          <a:xfrm>
            <a:off x="838200" y="2362200"/>
            <a:ext cx="7692900" cy="3724200"/>
          </a:xfrm>
          <a:prstGeom prst="rect">
            <a:avLst/>
          </a:prstGeom>
          <a:noFill/>
          <a:ln>
            <a:noFill/>
          </a:ln>
        </p:spPr>
        <p:txBody>
          <a:bodyPr anchorCtr="0" anchor="t" bIns="45700" lIns="91425" spcFirstLastPara="1" rIns="91425" wrap="square" tIns="45700">
            <a:noAutofit/>
          </a:bodyPr>
          <a:lstStyle/>
          <a:p>
            <a:pPr indent="-342900" lvl="0" marL="342900" marR="0" rtl="0" algn="just">
              <a:lnSpc>
                <a:spcPct val="100000"/>
              </a:lnSpc>
              <a:spcBef>
                <a:spcPts val="0"/>
              </a:spcBef>
              <a:spcAft>
                <a:spcPts val="0"/>
              </a:spcAft>
              <a:buClr>
                <a:schemeClr val="dk1"/>
              </a:buClr>
              <a:buSzPts val="2100"/>
              <a:buFont typeface="Noto Sans Symbols"/>
              <a:buChar char="●"/>
            </a:pPr>
            <a:r>
              <a:rPr b="0" i="0" lang="en-US" sz="2800" u="none">
                <a:solidFill>
                  <a:schemeClr val="dk1"/>
                </a:solidFill>
                <a:latin typeface="Arial"/>
                <a:ea typeface="Arial"/>
                <a:cs typeface="Arial"/>
                <a:sym typeface="Arial"/>
              </a:rPr>
              <a:t>Al-Khalil, Ahmad bin Muhammad. (t.th). Muftirat al-Siyam al-Mu’asirah. /http://www.saaid.net.</a:t>
            </a:r>
            <a:endParaRPr/>
          </a:p>
          <a:p>
            <a:pPr indent="-342900" lvl="0" marL="342900" marR="0" rtl="0" algn="just">
              <a:lnSpc>
                <a:spcPct val="100000"/>
              </a:lnSpc>
              <a:spcBef>
                <a:spcPts val="560"/>
              </a:spcBef>
              <a:spcAft>
                <a:spcPts val="0"/>
              </a:spcAft>
              <a:buClr>
                <a:schemeClr val="dk1"/>
              </a:buClr>
              <a:buSzPts val="2100"/>
              <a:buFont typeface="Noto Sans Symbols"/>
              <a:buChar char="●"/>
            </a:pPr>
            <a:r>
              <a:rPr b="0" i="0" lang="en-US" sz="2800" u="none">
                <a:solidFill>
                  <a:schemeClr val="dk1"/>
                </a:solidFill>
                <a:latin typeface="Arial"/>
                <a:ea typeface="Arial"/>
                <a:cs typeface="Arial"/>
                <a:sym typeface="Arial"/>
              </a:rPr>
              <a:t>Al-Sakakir, Abdullah bin Ahmad. (t.th). Fiqh Nawazil al-Siyam. T.pt.</a:t>
            </a:r>
            <a:endParaRPr/>
          </a:p>
          <a:p>
            <a:pPr indent="-342900" lvl="0" marL="342900" marR="0" rtl="0" algn="just">
              <a:lnSpc>
                <a:spcPct val="100000"/>
              </a:lnSpc>
              <a:spcBef>
                <a:spcPts val="560"/>
              </a:spcBef>
              <a:spcAft>
                <a:spcPts val="0"/>
              </a:spcAft>
              <a:buClr>
                <a:schemeClr val="dk1"/>
              </a:buClr>
              <a:buSzPts val="2100"/>
              <a:buFont typeface="Noto Sans Symbols"/>
              <a:buChar char="●"/>
            </a:pPr>
            <a:r>
              <a:rPr b="0" i="0" lang="en-US" sz="2800" u="none">
                <a:solidFill>
                  <a:schemeClr val="dk1"/>
                </a:solidFill>
                <a:latin typeface="Arial"/>
                <a:ea typeface="Arial"/>
                <a:cs typeface="Arial"/>
                <a:sym typeface="Arial"/>
              </a:rPr>
              <a:t>Al-Mazra’i, Ibrahim bin Abdullah. (). Fiqh Nawazil Li al-Syam. </a:t>
            </a:r>
            <a:r>
              <a:rPr b="0" i="0" lang="en-US" sz="2800" u="sng">
                <a:solidFill>
                  <a:schemeClr val="hlink"/>
                </a:solidFill>
                <a:latin typeface="Arial"/>
                <a:ea typeface="Arial"/>
                <a:cs typeface="Arial"/>
                <a:sym typeface="Arial"/>
                <a:hlinkClick r:id="rId3"/>
              </a:rPr>
              <a:t>https://www.baynoona.net</a:t>
            </a:r>
            <a:r>
              <a:rPr b="0" i="0" lang="en-US" sz="2800" u="none">
                <a:solidFill>
                  <a:schemeClr val="dk1"/>
                </a:solidFill>
                <a:latin typeface="Arial"/>
                <a:ea typeface="Arial"/>
                <a:cs typeface="Arial"/>
                <a:sym typeface="Arial"/>
              </a:rPr>
              <a:t>.</a:t>
            </a:r>
            <a:endParaRPr/>
          </a:p>
          <a:p>
            <a:pPr indent="-209550" lvl="0" marL="342900" marR="0" rtl="0" algn="just">
              <a:lnSpc>
                <a:spcPct val="100000"/>
              </a:lnSpc>
              <a:spcBef>
                <a:spcPts val="560"/>
              </a:spcBef>
              <a:spcAft>
                <a:spcPts val="0"/>
              </a:spcAft>
              <a:buClr>
                <a:schemeClr val="dk1"/>
              </a:buClr>
              <a:buSzPts val="2100"/>
              <a:buFont typeface="Noto Sans Symbols"/>
              <a:buNone/>
            </a:pPr>
            <a:r>
              <a:t/>
            </a:r>
            <a:endParaRPr b="0" i="0" sz="2800" u="none">
              <a:solidFill>
                <a:schemeClr val="dk1"/>
              </a:solidFill>
              <a:latin typeface="Arial"/>
              <a:ea typeface="Arial"/>
              <a:cs typeface="Arial"/>
              <a:sym typeface="Arial"/>
            </a:endParaRPr>
          </a:p>
          <a:p>
            <a:pPr indent="-209550" lvl="0" marL="342900" marR="0" rtl="0" algn="just">
              <a:lnSpc>
                <a:spcPct val="100000"/>
              </a:lnSpc>
              <a:spcBef>
                <a:spcPts val="560"/>
              </a:spcBef>
              <a:spcAft>
                <a:spcPts val="0"/>
              </a:spcAft>
              <a:buClr>
                <a:schemeClr val="dk1"/>
              </a:buClr>
              <a:buSzPts val="2100"/>
              <a:buFont typeface="Noto Sans Symbols"/>
              <a:buNone/>
            </a:pPr>
            <a:r>
              <a:t/>
            </a:r>
            <a:endParaRPr b="0" i="0" sz="2800" u="none">
              <a:solidFill>
                <a:schemeClr val="dk1"/>
              </a:solidFill>
              <a:latin typeface="Arial"/>
              <a:ea typeface="Arial"/>
              <a:cs typeface="Arial"/>
              <a:sym typeface="Arial"/>
            </a:endParaRPr>
          </a:p>
          <a:p>
            <a:pPr indent="-209550" lvl="0" marL="342900" marR="0" rtl="0" algn="l">
              <a:spcBef>
                <a:spcPts val="560"/>
              </a:spcBef>
              <a:spcAft>
                <a:spcPts val="0"/>
              </a:spcAft>
              <a:buClr>
                <a:schemeClr val="dk1"/>
              </a:buClr>
              <a:buSzPts val="2100"/>
              <a:buFont typeface="Noto Sans Symbols"/>
              <a:buNone/>
            </a:pPr>
            <a:r>
              <a:t/>
            </a:r>
            <a:endParaRPr b="0" i="0" sz="2800" u="none">
              <a:solidFill>
                <a:schemeClr val="dk1"/>
              </a:solidFill>
              <a:latin typeface="Arial"/>
              <a:ea typeface="Arial"/>
              <a:cs typeface="Arial"/>
              <a:sym typeface="Arial"/>
            </a:endParaRPr>
          </a:p>
        </p:txBody>
      </p:sp>
      <p:sp>
        <p:nvSpPr>
          <p:cNvPr id="573" name="Google Shape;573;p81"/>
          <p:cNvSpPr txBox="1"/>
          <p:nvPr/>
        </p:nvSpPr>
        <p:spPr>
          <a:xfrm>
            <a:off x="5791200" y="6248400"/>
            <a:ext cx="2897100" cy="474600"/>
          </a:xfrm>
          <a:prstGeom prst="rect">
            <a:avLst/>
          </a:prstGeom>
          <a:noFill/>
          <a:ln>
            <a:noFill/>
          </a:ln>
        </p:spPr>
        <p:txBody>
          <a:bodyPr anchorCtr="0" anchor="b"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400"/>
              <a:buFont typeface="Arial"/>
              <a:buNone/>
            </a:pPr>
            <a:r>
              <a:rPr b="0" i="0" lang="en-US" sz="1400" u="none">
                <a:solidFill>
                  <a:schemeClr val="dk1"/>
                </a:solidFill>
                <a:latin typeface="Arial"/>
                <a:ea typeface="Arial"/>
                <a:cs typeface="Arial"/>
                <a:sym typeface="Arial"/>
              </a:rPr>
              <a:t>KLUSTER AL-QURAN, AL-SUNNAH DAN PENDIDIKANISLAM</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1" name="Shape 151"/>
        <p:cNvGrpSpPr/>
        <p:nvPr/>
      </p:nvGrpSpPr>
      <p:grpSpPr>
        <a:xfrm>
          <a:off x="0" y="0"/>
          <a:ext cx="0" cy="0"/>
          <a:chOff x="0" y="0"/>
          <a:chExt cx="0" cy="0"/>
        </a:xfrm>
      </p:grpSpPr>
      <p:sp>
        <p:nvSpPr>
          <p:cNvPr id="152" name="Google Shape;152;p20"/>
          <p:cNvSpPr/>
          <p:nvPr>
            <p:ph type="title"/>
          </p:nvPr>
        </p:nvSpPr>
        <p:spPr>
          <a:xfrm>
            <a:off x="762000" y="762000"/>
            <a:ext cx="7924800" cy="1143000"/>
          </a:xfrm>
          <a:prstGeom prst="roundRect">
            <a:avLst>
              <a:gd fmla="val 16667" name="adj"/>
            </a:avLst>
          </a:prstGeom>
          <a:noFill/>
          <a:ln>
            <a:noFill/>
          </a:ln>
        </p:spPr>
        <p:txBody>
          <a:bodyPr anchorCtr="0" anchor="b" bIns="45700" lIns="91425" spcFirstLastPara="1" rIns="91425" wrap="square" tIns="45700">
            <a:noAutofit/>
          </a:bodyPr>
          <a:lstStyle/>
          <a:p>
            <a:pPr indent="0" lvl="0" marL="0" rtl="0" algn="ctr">
              <a:lnSpc>
                <a:spcPct val="90000"/>
              </a:lnSpc>
              <a:spcBef>
                <a:spcPts val="0"/>
              </a:spcBef>
              <a:spcAft>
                <a:spcPts val="0"/>
              </a:spcAft>
              <a:buClr>
                <a:schemeClr val="dk2"/>
              </a:buClr>
              <a:buSzPts val="3600"/>
              <a:buFont typeface="Arial"/>
              <a:buNone/>
            </a:pPr>
            <a:r>
              <a:rPr b="1" i="0" lang="en-US" sz="3600" u="none">
                <a:solidFill>
                  <a:schemeClr val="dk2"/>
                </a:solidFill>
                <a:latin typeface="Arial"/>
                <a:ea typeface="Arial"/>
                <a:cs typeface="Arial"/>
                <a:sym typeface="Arial"/>
              </a:rPr>
              <a:t>KELEBIHAN RAMADAN</a:t>
            </a:r>
            <a:endParaRPr/>
          </a:p>
        </p:txBody>
      </p:sp>
      <p:sp>
        <p:nvSpPr>
          <p:cNvPr id="153" name="Google Shape;153;p20"/>
          <p:cNvSpPr txBox="1"/>
          <p:nvPr>
            <p:ph idx="1" type="body"/>
          </p:nvPr>
        </p:nvSpPr>
        <p:spPr>
          <a:xfrm>
            <a:off x="838200" y="2362200"/>
            <a:ext cx="7692900" cy="3724200"/>
          </a:xfrm>
          <a:prstGeom prst="rect">
            <a:avLst/>
          </a:prstGeom>
          <a:noFill/>
          <a:ln>
            <a:noFill/>
          </a:ln>
        </p:spPr>
        <p:txBody>
          <a:bodyPr anchorCtr="0" anchor="t" bIns="45700" lIns="91425" spcFirstLastPara="1" rIns="91425" wrap="square" tIns="45700">
            <a:noAutofit/>
          </a:bodyPr>
          <a:lstStyle/>
          <a:p>
            <a:pPr indent="-342900" lvl="0" marL="342900" marR="0" rtl="1" algn="r">
              <a:lnSpc>
                <a:spcPct val="100000"/>
              </a:lnSpc>
              <a:spcBef>
                <a:spcPts val="0"/>
              </a:spcBef>
              <a:spcAft>
                <a:spcPts val="0"/>
              </a:spcAft>
              <a:buClr>
                <a:schemeClr val="dk1"/>
              </a:buClr>
              <a:buSzPts val="1200"/>
              <a:buFont typeface="Noto Sans Symbols"/>
              <a:buChar char="●"/>
            </a:pPr>
            <a:r>
              <a:rPr b="0" i="0" lang="en-US" sz="1600" u="none">
                <a:solidFill>
                  <a:schemeClr val="dk1"/>
                </a:solidFill>
                <a:latin typeface="Arial"/>
                <a:ea typeface="Arial"/>
                <a:cs typeface="Arial"/>
                <a:sym typeface="Arial"/>
              </a:rPr>
              <a:t>ومن هذه الفضائل والخصائص التى اختص بها شهر رمضان المبارك عن غيره من الشهور ما يلى : </a:t>
            </a:r>
            <a:endParaRPr/>
          </a:p>
          <a:p>
            <a:pPr indent="-342900" lvl="0" marL="342900" marR="0" rtl="0" algn="l">
              <a:lnSpc>
                <a:spcPct val="100000"/>
              </a:lnSpc>
              <a:spcBef>
                <a:spcPts val="320"/>
              </a:spcBef>
              <a:spcAft>
                <a:spcPts val="0"/>
              </a:spcAft>
              <a:buClr>
                <a:schemeClr val="dk1"/>
              </a:buClr>
              <a:buSzPts val="1200"/>
              <a:buFont typeface="Noto Sans Symbols"/>
              <a:buChar char="●"/>
            </a:pPr>
            <a:r>
              <a:rPr b="0" i="0" lang="en-US" sz="1600" u="none">
                <a:solidFill>
                  <a:schemeClr val="dk1"/>
                </a:solidFill>
                <a:latin typeface="Arial"/>
                <a:ea typeface="Arial"/>
                <a:cs typeface="Arial"/>
                <a:sym typeface="Arial"/>
              </a:rPr>
              <a:t> </a:t>
            </a:r>
            <a:endParaRPr/>
          </a:p>
          <a:p>
            <a:pPr indent="-342900" lvl="0" marL="342900" marR="0" rtl="1" algn="r">
              <a:lnSpc>
                <a:spcPct val="100000"/>
              </a:lnSpc>
              <a:spcBef>
                <a:spcPts val="320"/>
              </a:spcBef>
              <a:spcAft>
                <a:spcPts val="0"/>
              </a:spcAft>
              <a:buClr>
                <a:schemeClr val="dk1"/>
              </a:buClr>
              <a:buSzPts val="1200"/>
              <a:buFont typeface="Noto Sans Symbols"/>
              <a:buChar char="●"/>
            </a:pPr>
            <a:r>
              <a:rPr b="0" i="0" lang="en-US" sz="1600" u="none">
                <a:solidFill>
                  <a:schemeClr val="dk1"/>
                </a:solidFill>
                <a:latin typeface="Arial"/>
                <a:ea typeface="Arial"/>
                <a:cs typeface="Arial"/>
                <a:sym typeface="Arial"/>
              </a:rPr>
              <a:t>1- شهر رمضان تفتح فيه أبواب الجنة :</a:t>
            </a:r>
            <a:endParaRPr/>
          </a:p>
          <a:p>
            <a:pPr indent="-342900" lvl="0" marL="342900" marR="0" rtl="1" algn="r">
              <a:lnSpc>
                <a:spcPct val="100000"/>
              </a:lnSpc>
              <a:spcBef>
                <a:spcPts val="320"/>
              </a:spcBef>
              <a:spcAft>
                <a:spcPts val="0"/>
              </a:spcAft>
              <a:buClr>
                <a:schemeClr val="dk1"/>
              </a:buClr>
              <a:buSzPts val="1200"/>
              <a:buFont typeface="Noto Sans Symbols"/>
              <a:buChar char="●"/>
            </a:pPr>
            <a:r>
              <a:rPr b="0" i="0" lang="en-US" sz="1600" u="none">
                <a:solidFill>
                  <a:schemeClr val="dk1"/>
                </a:solidFill>
                <a:latin typeface="Arial"/>
                <a:ea typeface="Arial"/>
                <a:cs typeface="Arial"/>
                <a:sym typeface="Arial"/>
              </a:rPr>
              <a:t>عن أنس رضي الله عنه أن النبي صلى الله عليه وسلم قال : " هذا شهر رمضان جاءكم تفتح فيه أبواب الجنة وتغلق فيه أبواب النار وتسلسل فيه الشياطين " ([1])0 </a:t>
            </a:r>
            <a:endParaRPr/>
          </a:p>
          <a:p>
            <a:pPr indent="-342900" lvl="0" marL="342900" marR="0" rtl="0" algn="l">
              <a:lnSpc>
                <a:spcPct val="100000"/>
              </a:lnSpc>
              <a:spcBef>
                <a:spcPts val="320"/>
              </a:spcBef>
              <a:spcAft>
                <a:spcPts val="0"/>
              </a:spcAft>
              <a:buClr>
                <a:schemeClr val="dk1"/>
              </a:buClr>
              <a:buSzPts val="1200"/>
              <a:buFont typeface="Noto Sans Symbols"/>
              <a:buChar char="●"/>
            </a:pPr>
            <a:r>
              <a:rPr b="0" i="0" lang="en-US" sz="1600" u="none">
                <a:solidFill>
                  <a:schemeClr val="dk1"/>
                </a:solidFill>
                <a:latin typeface="Arial"/>
                <a:ea typeface="Arial"/>
                <a:cs typeface="Arial"/>
                <a:sym typeface="Arial"/>
              </a:rPr>
              <a:t> </a:t>
            </a:r>
            <a:endParaRPr/>
          </a:p>
          <a:p>
            <a:pPr indent="-342900" lvl="0" marL="342900" marR="0" rtl="0" algn="l">
              <a:lnSpc>
                <a:spcPct val="100000"/>
              </a:lnSpc>
              <a:spcBef>
                <a:spcPts val="320"/>
              </a:spcBef>
              <a:spcAft>
                <a:spcPts val="0"/>
              </a:spcAft>
              <a:buClr>
                <a:schemeClr val="dk1"/>
              </a:buClr>
              <a:buSzPts val="1200"/>
              <a:buFont typeface="Noto Sans Symbols"/>
              <a:buChar char="●"/>
            </a:pPr>
            <a:r>
              <a:rPr b="0" i="0" lang="en-US" sz="1600" u="none">
                <a:solidFill>
                  <a:schemeClr val="dk1"/>
                </a:solidFill>
                <a:latin typeface="Arial"/>
                <a:ea typeface="Arial"/>
                <a:cs typeface="Arial"/>
                <a:sym typeface="Arial"/>
              </a:rPr>
              <a:t>2- فضل أول ليلة في صيام رمضان :</a:t>
            </a:r>
            <a:endParaRPr/>
          </a:p>
          <a:p>
            <a:pPr indent="-342900" lvl="0" marL="342900" marR="0" rtl="1" algn="r">
              <a:lnSpc>
                <a:spcPct val="100000"/>
              </a:lnSpc>
              <a:spcBef>
                <a:spcPts val="320"/>
              </a:spcBef>
              <a:spcAft>
                <a:spcPts val="0"/>
              </a:spcAft>
              <a:buClr>
                <a:schemeClr val="dk1"/>
              </a:buClr>
              <a:buSzPts val="1200"/>
              <a:buFont typeface="Noto Sans Symbols"/>
              <a:buChar char="●"/>
            </a:pPr>
            <a:r>
              <a:rPr b="0" i="0" lang="en-US" sz="1600" u="none">
                <a:solidFill>
                  <a:schemeClr val="dk1"/>
                </a:solidFill>
                <a:latin typeface="Arial"/>
                <a:ea typeface="Arial"/>
                <a:cs typeface="Arial"/>
                <a:sym typeface="Arial"/>
              </a:rPr>
              <a:t>عن أبي هريرة رضي الله عنه أن النبي صلى الله عليه وسلم قال :" إذا كان أول ليلة من شهر رمضان صفدت الشياطين ومردة الجن ، وغلقت أبواب النار فلم يفتح منها باب ، وفتحت أبواب الجنة فلم يغلق منها باب ، وينادى مناد كل ليلة : يا باغي الخير أقبل ويا باغي الشر أقصر ، ولله عتقاء من النار وذلك كل ليلة " ([2]).</a:t>
            </a:r>
            <a:endParaRPr/>
          </a:p>
          <a:p>
            <a:pPr indent="-342900" lvl="0" marL="342900" marR="0" rtl="1" algn="r">
              <a:lnSpc>
                <a:spcPct val="100000"/>
              </a:lnSpc>
              <a:spcBef>
                <a:spcPts val="360"/>
              </a:spcBef>
              <a:spcAft>
                <a:spcPts val="0"/>
              </a:spcAft>
              <a:buClr>
                <a:schemeClr val="dk1"/>
              </a:buClr>
              <a:buSzPts val="1200"/>
              <a:buFont typeface="Noto Sans Symbols"/>
              <a:buChar char="●"/>
            </a:pPr>
            <a:r>
              <a:rPr b="0" i="0" lang="en-US" sz="1600" u="none">
                <a:solidFill>
                  <a:schemeClr val="dk1"/>
                </a:solidFill>
                <a:latin typeface="Arial"/>
                <a:ea typeface="Arial"/>
                <a:cs typeface="Arial"/>
                <a:sym typeface="Arial"/>
              </a:rPr>
              <a:t>وعن أبي هريرة رضي الله عنه أن النبي صلى الله عليه وسلم قال :" أتاكم شهر رمضان شهر مبارك فرض الله عليكم صيامه تفتح فيه أبواب الجنة ،وتغلق فيه أبواب الجحيم ، وتغل فيه مردة الشياطين ، </a:t>
            </a:r>
            <a:r>
              <a:rPr b="0" i="0" lang="en-US" sz="1800" u="none">
                <a:solidFill>
                  <a:schemeClr val="dk1"/>
                </a:solidFill>
                <a:latin typeface="Arial"/>
                <a:ea typeface="Arial"/>
                <a:cs typeface="Arial"/>
                <a:sym typeface="Arial"/>
              </a:rPr>
              <a:t>وفيه ليلة خير من ألف شهر من حُرم خيرها فقد حُرم " ([3])</a:t>
            </a:r>
            <a:endParaRPr/>
          </a:p>
          <a:p>
            <a:pPr indent="-257175" lvl="0" marL="342900" marR="0" rtl="0" algn="l">
              <a:spcBef>
                <a:spcPts val="360"/>
              </a:spcBef>
              <a:spcAft>
                <a:spcPts val="0"/>
              </a:spcAft>
              <a:buClr>
                <a:schemeClr val="dk1"/>
              </a:buClr>
              <a:buSzPts val="1350"/>
              <a:buFont typeface="Noto Sans Symbols"/>
              <a:buNone/>
            </a:pPr>
            <a:r>
              <a:t/>
            </a:r>
            <a:endParaRPr b="0" i="0" sz="1800" u="none">
              <a:solidFill>
                <a:schemeClr val="dk1"/>
              </a:solidFill>
              <a:latin typeface="Arial"/>
              <a:ea typeface="Arial"/>
              <a:cs typeface="Arial"/>
              <a:sym typeface="Arial"/>
            </a:endParaRPr>
          </a:p>
        </p:txBody>
      </p:sp>
      <p:sp>
        <p:nvSpPr>
          <p:cNvPr id="154" name="Google Shape;154;p20"/>
          <p:cNvSpPr txBox="1"/>
          <p:nvPr/>
        </p:nvSpPr>
        <p:spPr>
          <a:xfrm>
            <a:off x="5791200" y="6248400"/>
            <a:ext cx="2897100" cy="474600"/>
          </a:xfrm>
          <a:prstGeom prst="rect">
            <a:avLst/>
          </a:prstGeom>
          <a:noFill/>
          <a:ln>
            <a:noFill/>
          </a:ln>
        </p:spPr>
        <p:txBody>
          <a:bodyPr anchorCtr="0" anchor="b"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400"/>
              <a:buFont typeface="Arial"/>
              <a:buNone/>
            </a:pPr>
            <a:r>
              <a:rPr b="0" i="0" lang="en-US" sz="1400" u="none">
                <a:solidFill>
                  <a:schemeClr val="dk1"/>
                </a:solidFill>
                <a:latin typeface="Arial"/>
                <a:ea typeface="Arial"/>
                <a:cs typeface="Arial"/>
                <a:sym typeface="Arial"/>
              </a:rPr>
              <a:t>KLUSTER AL-QURAN, AL-SUNNAH DAN PENDIDIKAN ISLAM</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8" name="Shape 158"/>
        <p:cNvGrpSpPr/>
        <p:nvPr/>
      </p:nvGrpSpPr>
      <p:grpSpPr>
        <a:xfrm>
          <a:off x="0" y="0"/>
          <a:ext cx="0" cy="0"/>
          <a:chOff x="0" y="0"/>
          <a:chExt cx="0" cy="0"/>
        </a:xfrm>
      </p:grpSpPr>
      <p:sp>
        <p:nvSpPr>
          <p:cNvPr id="159" name="Google Shape;159;p21"/>
          <p:cNvSpPr txBox="1"/>
          <p:nvPr>
            <p:ph idx="1" type="body"/>
          </p:nvPr>
        </p:nvSpPr>
        <p:spPr>
          <a:xfrm>
            <a:off x="838200" y="2362200"/>
            <a:ext cx="7692900" cy="3724200"/>
          </a:xfrm>
          <a:prstGeom prst="rect">
            <a:avLst/>
          </a:prstGeom>
          <a:noFill/>
          <a:ln>
            <a:noFill/>
          </a:ln>
        </p:spPr>
        <p:txBody>
          <a:bodyPr anchorCtr="0" anchor="t" bIns="45700" lIns="91425" spcFirstLastPara="1" rIns="91425" wrap="square" tIns="45700">
            <a:noAutofit/>
          </a:bodyPr>
          <a:lstStyle/>
          <a:p>
            <a:pPr indent="-342900" lvl="0" marL="342900" marR="0" rtl="1" algn="just">
              <a:lnSpc>
                <a:spcPct val="100000"/>
              </a:lnSpc>
              <a:spcBef>
                <a:spcPts val="0"/>
              </a:spcBef>
              <a:spcAft>
                <a:spcPts val="0"/>
              </a:spcAft>
              <a:buClr>
                <a:schemeClr val="dk1"/>
              </a:buClr>
              <a:buSzPts val="1350"/>
              <a:buFont typeface="Noto Sans Symbols"/>
              <a:buChar char="●"/>
            </a:pPr>
            <a:r>
              <a:rPr b="0" i="0" lang="en-US" sz="1800" u="none">
                <a:solidFill>
                  <a:schemeClr val="dk1"/>
                </a:solidFill>
                <a:latin typeface="Arial"/>
                <a:ea typeface="Arial"/>
                <a:cs typeface="Arial"/>
                <a:sym typeface="Arial"/>
              </a:rPr>
              <a:t>3- الصيام في رمضان تفتح له أبواب الجنة وتغلق أبواب النار وتصفد الشياطين :</a:t>
            </a:r>
            <a:endParaRPr/>
          </a:p>
          <a:p>
            <a:pPr indent="-257175" lvl="0" marL="342900" marR="0" rtl="1" algn="just">
              <a:lnSpc>
                <a:spcPct val="100000"/>
              </a:lnSpc>
              <a:spcBef>
                <a:spcPts val="360"/>
              </a:spcBef>
              <a:spcAft>
                <a:spcPts val="0"/>
              </a:spcAft>
              <a:buClr>
                <a:schemeClr val="dk1"/>
              </a:buClr>
              <a:buSzPts val="1350"/>
              <a:buFont typeface="Noto Sans Symbols"/>
              <a:buNone/>
            </a:pPr>
            <a:r>
              <a:t/>
            </a:r>
            <a:endParaRPr b="0" i="0" sz="1800" u="none">
              <a:solidFill>
                <a:schemeClr val="dk1"/>
              </a:solidFill>
              <a:latin typeface="Arial"/>
              <a:ea typeface="Arial"/>
              <a:cs typeface="Arial"/>
              <a:sym typeface="Arial"/>
            </a:endParaRPr>
          </a:p>
          <a:p>
            <a:pPr indent="-342900" lvl="0" marL="342900" marR="0" rtl="1" algn="just">
              <a:lnSpc>
                <a:spcPct val="100000"/>
              </a:lnSpc>
              <a:spcBef>
                <a:spcPts val="360"/>
              </a:spcBef>
              <a:spcAft>
                <a:spcPts val="0"/>
              </a:spcAft>
              <a:buClr>
                <a:schemeClr val="dk1"/>
              </a:buClr>
              <a:buSzPts val="1350"/>
              <a:buFont typeface="Noto Sans Symbols"/>
              <a:buChar char="●"/>
            </a:pPr>
            <a:r>
              <a:rPr b="0" i="0" lang="en-US" sz="1800" u="none">
                <a:solidFill>
                  <a:schemeClr val="dk1"/>
                </a:solidFill>
                <a:latin typeface="Arial"/>
                <a:ea typeface="Arial"/>
                <a:cs typeface="Arial"/>
                <a:sym typeface="Arial"/>
              </a:rPr>
              <a:t>    عن أبي هريرة رضي الله عنه أن النبي صلى الله عليه وسلم قال: " إذا دخل شهر رمضان فتحت أبواب الجنة وغلقت أبواب جهنم وسلسلت الشياطين " ([4]).</a:t>
            </a:r>
            <a:endParaRPr/>
          </a:p>
          <a:p>
            <a:pPr indent="-342900" lvl="0" marL="342900" marR="0" rtl="1" algn="just">
              <a:lnSpc>
                <a:spcPct val="100000"/>
              </a:lnSpc>
              <a:spcBef>
                <a:spcPts val="360"/>
              </a:spcBef>
              <a:spcAft>
                <a:spcPts val="0"/>
              </a:spcAft>
              <a:buClr>
                <a:schemeClr val="dk1"/>
              </a:buClr>
              <a:buSzPts val="1350"/>
              <a:buFont typeface="Noto Sans Symbols"/>
              <a:buChar char="●"/>
            </a:pPr>
            <a:r>
              <a:rPr b="0" i="0" lang="en-US" sz="1800" u="none">
                <a:solidFill>
                  <a:schemeClr val="dk1"/>
                </a:solidFill>
                <a:latin typeface="Arial"/>
                <a:ea typeface="Arial"/>
                <a:cs typeface="Arial"/>
                <a:sym typeface="Arial"/>
              </a:rPr>
              <a:t> </a:t>
            </a:r>
            <a:endParaRPr/>
          </a:p>
          <a:p>
            <a:pPr indent="-342900" lvl="0" marL="342900" marR="0" rtl="1" algn="just">
              <a:lnSpc>
                <a:spcPct val="100000"/>
              </a:lnSpc>
              <a:spcBef>
                <a:spcPts val="360"/>
              </a:spcBef>
              <a:spcAft>
                <a:spcPts val="0"/>
              </a:spcAft>
              <a:buClr>
                <a:schemeClr val="dk1"/>
              </a:buClr>
              <a:buSzPts val="1350"/>
              <a:buFont typeface="Noto Sans Symbols"/>
              <a:buChar char="●"/>
            </a:pPr>
            <a:r>
              <a:rPr b="0" i="0" lang="en-US" sz="1800" u="none">
                <a:solidFill>
                  <a:schemeClr val="dk1"/>
                </a:solidFill>
                <a:latin typeface="Arial"/>
                <a:ea typeface="Arial"/>
                <a:cs typeface="Arial"/>
                <a:sym typeface="Arial"/>
              </a:rPr>
              <a:t>قال الإمام النووى رحمه الله : </a:t>
            </a:r>
            <a:endParaRPr/>
          </a:p>
          <a:p>
            <a:pPr indent="-342900" lvl="0" marL="342900" marR="0" rtl="1" algn="just">
              <a:lnSpc>
                <a:spcPct val="100000"/>
              </a:lnSpc>
              <a:spcBef>
                <a:spcPts val="360"/>
              </a:spcBef>
              <a:spcAft>
                <a:spcPts val="0"/>
              </a:spcAft>
              <a:buClr>
                <a:schemeClr val="dk1"/>
              </a:buClr>
              <a:buSzPts val="1350"/>
              <a:buFont typeface="Noto Sans Symbols"/>
              <a:buChar char="●"/>
            </a:pPr>
            <a:r>
              <a:rPr b="0" i="0" lang="en-US" sz="1800" u="none">
                <a:solidFill>
                  <a:schemeClr val="dk1"/>
                </a:solidFill>
                <a:latin typeface="Arial"/>
                <a:ea typeface="Arial"/>
                <a:cs typeface="Arial"/>
                <a:sym typeface="Arial"/>
              </a:rPr>
              <a:t>وأما قوله صلى الله عليه و سلم: ( فتحت أبواب الجنة وغلقت أبواب النار وصفدت الشياطين):</a:t>
            </a:r>
            <a:endParaRPr/>
          </a:p>
          <a:p>
            <a:pPr indent="-342900" lvl="0" marL="342900" marR="0" rtl="1" algn="just">
              <a:lnSpc>
                <a:spcPct val="100000"/>
              </a:lnSpc>
              <a:spcBef>
                <a:spcPts val="360"/>
              </a:spcBef>
              <a:spcAft>
                <a:spcPts val="0"/>
              </a:spcAft>
              <a:buClr>
                <a:schemeClr val="dk1"/>
              </a:buClr>
              <a:buSzPts val="1350"/>
              <a:buFont typeface="Noto Sans Symbols"/>
              <a:buChar char="●"/>
            </a:pPr>
            <a:r>
              <a:rPr b="0" i="0" lang="en-US" sz="1800" u="none">
                <a:solidFill>
                  <a:schemeClr val="dk1"/>
                </a:solidFill>
                <a:latin typeface="Arial"/>
                <a:ea typeface="Arial"/>
                <a:cs typeface="Arial"/>
                <a:sym typeface="Arial"/>
              </a:rPr>
              <a:t>فقال القاضي عياض رحمه الله : يحتمل أنه على ظاهره وحقيقته وأن تفتيح أبواب الجنة وتغليق أبواب جهنم وتصفيد الشياطين علامة لدخول الشهر وتعظيم لحرمته ويكون التصفيد ليمتنعوا من إيذاء المؤمنين والتهويش عليهم 0</a:t>
            </a:r>
            <a:endParaRPr/>
          </a:p>
          <a:p>
            <a:pPr indent="-342900" lvl="0" marL="342900" marR="0" rtl="1" algn="just">
              <a:lnSpc>
                <a:spcPct val="100000"/>
              </a:lnSpc>
              <a:spcBef>
                <a:spcPts val="360"/>
              </a:spcBef>
              <a:spcAft>
                <a:spcPts val="0"/>
              </a:spcAft>
              <a:buClr>
                <a:schemeClr val="dk1"/>
              </a:buClr>
              <a:buSzPts val="1350"/>
              <a:buFont typeface="Noto Sans Symbols"/>
              <a:buChar char="●"/>
            </a:pPr>
            <a:r>
              <a:rPr b="0" i="0" lang="en-US" sz="1800" u="none">
                <a:solidFill>
                  <a:schemeClr val="dk1"/>
                </a:solidFill>
                <a:latin typeface="Arial"/>
                <a:ea typeface="Arial"/>
                <a:cs typeface="Arial"/>
                <a:sym typeface="Arial"/>
              </a:rPr>
              <a:t> </a:t>
            </a:r>
            <a:endParaRPr/>
          </a:p>
        </p:txBody>
      </p:sp>
      <p:sp>
        <p:nvSpPr>
          <p:cNvPr id="160" name="Google Shape;160;p21"/>
          <p:cNvSpPr txBox="1"/>
          <p:nvPr/>
        </p:nvSpPr>
        <p:spPr>
          <a:xfrm>
            <a:off x="5791200" y="6248400"/>
            <a:ext cx="2897100" cy="474600"/>
          </a:xfrm>
          <a:prstGeom prst="rect">
            <a:avLst/>
          </a:prstGeom>
          <a:noFill/>
          <a:ln>
            <a:noFill/>
          </a:ln>
        </p:spPr>
        <p:txBody>
          <a:bodyPr anchorCtr="0" anchor="b"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400"/>
              <a:buFont typeface="Arial"/>
              <a:buNone/>
            </a:pPr>
            <a:r>
              <a:rPr b="0" i="0" lang="en-US" sz="1400" u="none">
                <a:solidFill>
                  <a:schemeClr val="dk1"/>
                </a:solidFill>
                <a:latin typeface="Arial"/>
                <a:ea typeface="Arial"/>
                <a:cs typeface="Arial"/>
                <a:sym typeface="Arial"/>
              </a:rPr>
              <a:t>KLUSTER AL-QURAN, AL-SUNNAH DAN PENDIDIKAN ISLAM</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64" name="Shape 164"/>
        <p:cNvGrpSpPr/>
        <p:nvPr/>
      </p:nvGrpSpPr>
      <p:grpSpPr>
        <a:xfrm>
          <a:off x="0" y="0"/>
          <a:ext cx="0" cy="0"/>
          <a:chOff x="0" y="0"/>
          <a:chExt cx="0" cy="0"/>
        </a:xfrm>
      </p:grpSpPr>
      <p:sp>
        <p:nvSpPr>
          <p:cNvPr id="165" name="Google Shape;165;p22"/>
          <p:cNvSpPr txBox="1"/>
          <p:nvPr>
            <p:ph idx="1" type="body"/>
          </p:nvPr>
        </p:nvSpPr>
        <p:spPr>
          <a:xfrm>
            <a:off x="838200" y="2362200"/>
            <a:ext cx="7692900" cy="3724200"/>
          </a:xfrm>
          <a:prstGeom prst="rect">
            <a:avLst/>
          </a:prstGeom>
          <a:noFill/>
          <a:ln>
            <a:noFill/>
          </a:ln>
        </p:spPr>
        <p:txBody>
          <a:bodyPr anchorCtr="0" anchor="t" bIns="45700" lIns="91425" spcFirstLastPara="1" rIns="91425" wrap="square" tIns="45700">
            <a:noAutofit/>
          </a:bodyPr>
          <a:lstStyle/>
          <a:p>
            <a:pPr indent="-342900" lvl="0" marL="342900" marR="0" rtl="1" algn="just">
              <a:lnSpc>
                <a:spcPct val="100000"/>
              </a:lnSpc>
              <a:spcBef>
                <a:spcPts val="0"/>
              </a:spcBef>
              <a:spcAft>
                <a:spcPts val="0"/>
              </a:spcAft>
              <a:buClr>
                <a:schemeClr val="dk1"/>
              </a:buClr>
              <a:buSzPts val="2100"/>
              <a:buFont typeface="Noto Sans Symbols"/>
              <a:buChar char="●"/>
            </a:pPr>
            <a:r>
              <a:rPr b="0" i="0" lang="en-US" sz="2800" u="none">
                <a:solidFill>
                  <a:schemeClr val="dk1"/>
                </a:solidFill>
                <a:latin typeface="Arial"/>
                <a:ea typeface="Arial"/>
                <a:cs typeface="Arial"/>
                <a:sym typeface="Arial"/>
              </a:rPr>
              <a:t> </a:t>
            </a:r>
            <a:r>
              <a:rPr b="0" i="0" lang="en-US" sz="1800" u="none">
                <a:solidFill>
                  <a:schemeClr val="dk1"/>
                </a:solidFill>
                <a:latin typeface="Arial"/>
                <a:ea typeface="Arial"/>
                <a:cs typeface="Arial"/>
                <a:sym typeface="Arial"/>
              </a:rPr>
              <a:t>قال: ويحتمل أن يكون المراد المجاز ويكون إشارة إلى كثرة الثواب والعفو وأن الشياطين يقل إغواؤهم وإيذاؤهم ليصيرون كالمصفدين ويكون تصفيدهم عن أشياء دون أشياء ولناس دون ناس</a:t>
            </a:r>
            <a:endParaRPr/>
          </a:p>
          <a:p>
            <a:pPr indent="-342900" lvl="0" marL="342900" marR="0" rtl="0" algn="just">
              <a:lnSpc>
                <a:spcPct val="100000"/>
              </a:lnSpc>
              <a:spcBef>
                <a:spcPts val="360"/>
              </a:spcBef>
              <a:spcAft>
                <a:spcPts val="0"/>
              </a:spcAft>
              <a:buClr>
                <a:schemeClr val="dk1"/>
              </a:buClr>
              <a:buSzPts val="1350"/>
              <a:buFont typeface="Noto Sans Symbols"/>
              <a:buChar char="●"/>
            </a:pPr>
            <a:r>
              <a:rPr b="0" i="0" lang="en-US" sz="1800" u="none">
                <a:solidFill>
                  <a:schemeClr val="dk1"/>
                </a:solidFill>
                <a:latin typeface="Arial"/>
                <a:ea typeface="Arial"/>
                <a:cs typeface="Arial"/>
                <a:sym typeface="Arial"/>
              </a:rPr>
              <a:t>ويؤيد هذه الرواية الثانية فتحت أبواب الرحمة وجاء في حديث آخر صفدت مردة الشياطين0</a:t>
            </a:r>
            <a:endParaRPr/>
          </a:p>
          <a:p>
            <a:pPr indent="-342900" lvl="0" marL="342900" marR="0" rtl="0" algn="just">
              <a:lnSpc>
                <a:spcPct val="100000"/>
              </a:lnSpc>
              <a:spcBef>
                <a:spcPts val="360"/>
              </a:spcBef>
              <a:spcAft>
                <a:spcPts val="0"/>
              </a:spcAft>
              <a:buClr>
                <a:schemeClr val="dk1"/>
              </a:buClr>
              <a:buSzPts val="1350"/>
              <a:buFont typeface="Noto Sans Symbols"/>
              <a:buChar char="●"/>
            </a:pPr>
            <a:r>
              <a:rPr b="0" i="0" lang="en-US" sz="1800" u="none">
                <a:solidFill>
                  <a:schemeClr val="dk1"/>
                </a:solidFill>
                <a:latin typeface="Arial"/>
                <a:ea typeface="Arial"/>
                <a:cs typeface="Arial"/>
                <a:sym typeface="Arial"/>
              </a:rPr>
              <a:t> </a:t>
            </a:r>
            <a:endParaRPr/>
          </a:p>
          <a:p>
            <a:pPr indent="-342900" lvl="0" marL="342900" marR="0" rtl="1" algn="just">
              <a:lnSpc>
                <a:spcPct val="100000"/>
              </a:lnSpc>
              <a:spcBef>
                <a:spcPts val="360"/>
              </a:spcBef>
              <a:spcAft>
                <a:spcPts val="0"/>
              </a:spcAft>
              <a:buClr>
                <a:schemeClr val="dk1"/>
              </a:buClr>
              <a:buSzPts val="1350"/>
              <a:buFont typeface="Noto Sans Symbols"/>
              <a:buChar char="●"/>
            </a:pPr>
            <a:r>
              <a:rPr b="0" i="0" lang="en-US" sz="1800" u="none">
                <a:solidFill>
                  <a:schemeClr val="dk1"/>
                </a:solidFill>
                <a:latin typeface="Arial"/>
                <a:ea typeface="Arial"/>
                <a:cs typeface="Arial"/>
                <a:sym typeface="Arial"/>
              </a:rPr>
              <a:t> قال القاضي عياض: ويحتمل أن يكون فتح أبواب الجنة عبارة عما يفتحه الله تعالى لعباده من الطاعات في هذا الشهر التي لا تقع في غيره عموما كالصيام والقيام وفعل الخيرات والانكفاف عن كثير من المخالفات وهذه أسباب لدخول الجنة وأبواب لها وكذلك تغليق أبواب النار وتصفيد الشياطين عبارة عما ينكفون عنه من المخالفات ومعنى صفدت غللت والصفد بفتح الفاء الغل بضم الغين وهو معنى سلسلت في الرواية الأخرى ([5])</a:t>
            </a:r>
            <a:endParaRPr/>
          </a:p>
          <a:p>
            <a:pPr indent="-209550" lvl="0" marL="342900" marR="0" rtl="0" algn="l">
              <a:lnSpc>
                <a:spcPct val="100000"/>
              </a:lnSpc>
              <a:spcBef>
                <a:spcPts val="560"/>
              </a:spcBef>
              <a:spcAft>
                <a:spcPts val="0"/>
              </a:spcAft>
              <a:buClr>
                <a:schemeClr val="dk1"/>
              </a:buClr>
              <a:buSzPts val="2100"/>
              <a:buFont typeface="Noto Sans Symbols"/>
              <a:buNone/>
            </a:pPr>
            <a:r>
              <a:t/>
            </a:r>
            <a:endParaRPr b="0" i="0" sz="2800" u="none">
              <a:solidFill>
                <a:schemeClr val="dk1"/>
              </a:solidFill>
              <a:latin typeface="Arial"/>
              <a:ea typeface="Arial"/>
              <a:cs typeface="Arial"/>
              <a:sym typeface="Arial"/>
            </a:endParaRPr>
          </a:p>
          <a:p>
            <a:pPr indent="-209550" lvl="0" marL="342900" marR="0" rtl="0" algn="l">
              <a:spcBef>
                <a:spcPts val="560"/>
              </a:spcBef>
              <a:spcAft>
                <a:spcPts val="0"/>
              </a:spcAft>
              <a:buClr>
                <a:schemeClr val="dk1"/>
              </a:buClr>
              <a:buSzPts val="2100"/>
              <a:buFont typeface="Noto Sans Symbols"/>
              <a:buNone/>
            </a:pPr>
            <a:r>
              <a:t/>
            </a:r>
            <a:endParaRPr b="0" i="0" sz="2800" u="none">
              <a:solidFill>
                <a:schemeClr val="dk1"/>
              </a:solidFill>
              <a:latin typeface="Arial"/>
              <a:ea typeface="Arial"/>
              <a:cs typeface="Arial"/>
              <a:sym typeface="Arial"/>
            </a:endParaRPr>
          </a:p>
        </p:txBody>
      </p:sp>
      <p:sp>
        <p:nvSpPr>
          <p:cNvPr id="166" name="Google Shape;166;p22"/>
          <p:cNvSpPr txBox="1"/>
          <p:nvPr/>
        </p:nvSpPr>
        <p:spPr>
          <a:xfrm>
            <a:off x="5791200" y="6248400"/>
            <a:ext cx="2897100" cy="474600"/>
          </a:xfrm>
          <a:prstGeom prst="rect">
            <a:avLst/>
          </a:prstGeom>
          <a:noFill/>
          <a:ln>
            <a:noFill/>
          </a:ln>
        </p:spPr>
        <p:txBody>
          <a:bodyPr anchorCtr="0" anchor="b"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400"/>
              <a:buFont typeface="Arial"/>
              <a:buNone/>
            </a:pPr>
            <a:r>
              <a:rPr b="0" i="0" lang="en-US" sz="1400" u="none">
                <a:solidFill>
                  <a:schemeClr val="dk1"/>
                </a:solidFill>
                <a:latin typeface="Arial"/>
                <a:ea typeface="Arial"/>
                <a:cs typeface="Arial"/>
                <a:sym typeface="Arial"/>
              </a:rPr>
              <a:t>KLUSTER AL-QURAN, AL-SUNNAH DAN PENDIDIKAN ISLAM</a:t>
            </a:r>
            <a:endParaRPr/>
          </a:p>
        </p:txBody>
      </p:sp>
    </p:spTree>
  </p:cSld>
  <p:clrMapOvr>
    <a:masterClrMapping/>
  </p:clrMapOvr>
</p:sld>
</file>

<file path=ppt/theme/theme1.xml><?xml version="1.0" encoding="utf-8"?>
<a:theme xmlns:a="http://schemas.openxmlformats.org/drawingml/2006/main" xmlns:r="http://schemas.openxmlformats.org/officeDocument/2006/relationships" name="Capsules">
  <a:themeElements>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1_Capsules">
  <a:themeElements>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